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3651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minja 2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eningikarrawara-langwa ayakwa ngarraku-makinama,“Ki-lyelyingminama ningkakina nungkwa-langwa nenumamalya wuburra nungkuwa ningki-lyelyingmajajungwunama.”Kembirra ningkakine-ka nara-manja amini-yarrkuwurruma akina ayakwa Neningikarrawara-langwa umba kinumini-yarrkuwarakina-manja amandangwa akina, kembirra eningaba ngawa ki-yaminam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nara-manja ningkakina a-lyelyingmama wurrababurna-langwa warnumamalya umba ki-lyelyingmina-manja angwurra ningkakina wurrukwala-manja wulkwa, kembirra kinumini-yarrkuwurrenama Neningikarrawara-langwa ayakwa eningarumuruma akwa awurrariya ki-yaminama ningkakina-d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a-manja amini-yarrkuwurruma ningkakina akwala ayakwa eningarumuruma Neningikarrawara-langwa, umba kinumini-yarrkuwurrena-manja ningkakina awilyaba-ma ngawa amurndakibina ayakwa ena-langwa, eneja Neningikarrawara kini-yaminama nakina, “Nungkuwa ningkakina yimini-yarrkuwurranguma ababurna-langwa ayakwa nganyangwa, amurndakibina eningarumuruma,” kini-yaminama nakina-d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yamama nakina Neningikarrawara, “Nara a-rndirndirrkajuma.” Nibina-murrada Neningikarrawara ni-yamama, “Nara a-lamukwarriduma wurrukwalu-wa warnumamalya.” Kembirra nara-manja a-rndirndirrkajuma nungkuwa akwa duwilyaba didarringka umba ki-lamukwarridina-manja nungkuwa wurruwilyaba warnumamalya, kembirra kinumini-yarrkuwurrenama ningkakina Neningikarrawara-langwa ayakwa eningarumuruma ababurna-langw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eningikarrawara ngarrenu-kwama ena-langwa ayakwa, ebina akak-enjungwurrenamurra ngakwurruwa ngarnumamalya. Kembirra nungkwaja ki-yaminama akwa ngawa ki-yengbinama ayakwa akina-langwiy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inakina-langwa wurrukwala warnumamalya kabumini-ngekburakina-manja awurrariya nungkwa-langwa, nungkwamba-langwa kamini-yakuwabijinama awurrariya aburra-langwa. Nara-manja errukwuluma amini-yakuwabijuma awurruwurrariya wurrukwala-langwa warnumamalya nungkuwa ningkakina, kembirra enejukwaba Neningikarrawara enamba-langwa nara errukwuluma amini-yakuwabijuma awurruwurrariya nungkwa-langwa nakina-da. Mini-yakuwerribikajungwuna kembirra Neningikarrawara n-errukwulina-mulangwa ngakwurruwa ngarnumamalya. Kamini-yakuwabijina-manja nungkuwa awurruwurrariya wurrukwala-langwa warnumamalya wurribina bumini-ngekburaka-murrilangwa awurrariya nungkwa-langwa, kembirra nungkuwa ki-likajama yuwerringekburna-murra yukwudukwuda. Ki-likajama ningkakina yuwerringekburna-murra yukwudukwuda mena Neningikarrawara enejukwaba kenumini-yakuwabijina-mubaba enamba-langwa awurruwurrariya nungkwa-langwa nakina-da.Aku-werrikambilya-mulangwa Neningikarrawara-manja akwa ngarningka aki-yamina-mulangwa eninginingaba-wiya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nikama-murriya akwa dadiyama-murriya, kirruwilyabe-ka karnumamalya yiki-yamina-manja kirrakina, “Ngayuwe-ka ningena ningu-werrikambilyama Neningikarrawara-manja ningeningangkawura ningena-da,” akena nara-manja amini-yarrkuwarakama kirrakina Neningikarrawara-langwa ayakwa, nakine-ka kembirra Neningikarrawara yiken-enibikinama kirrakina kirri-yengbinu-mulangwa akina ayakwa-na! Nare-ka nakina Neningikarrawara-da! Nara nakina enibikama ningkakina ningki-yengbinu-mulangwa akina ayakwa-d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-engkirrikiya! Kawurmurra wurrukwala warnungkwarba akwa wurridarringka Neningikarrawara-langwa warningalyingmalyingma warningangwarnda-ma wurrakina. Akwa wurruminuwurrariya dadikawiyeba akwa ngarningka murumureya kuw-ambilya warningangkawura wurrakina-d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ara-manja ningkakina a-kwama dadikawiyeba iya aninga akwa akwalya aburruwa-wa kembirra nare-ka e-yengbuma aburruwa-wa enena ayakwa awurrariya. Nare-ka e-yamama, “Ngeniyerriya, en-ambilya Neningikarrawara nungkwurruwa-manja! Nara a-werrikawarriyaduma! Umba jeyi, wurri-likaja angalyu-wa. Yik-awiyebena duwabilya dumbala kajungwa kirruwabilya yik-ambilyi-yada kirrakina akwa yik-alyubarina aninga yiki-ladeni-yada kirrakina-da.” Nara-manja ningkakina a-mamurikajuma wurrumurndakibina-manja warnumamalya umba ku-marrungwayindena-manja wurrakina, awurrariye-ka akina ayakwa nungkwa-langwa-da. Ka-mamurikajiname-ka wurrumurndakakina-manja warnumamalya warningalyingmalyingma ningkakina-d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karningerribirra karnumamalya yiku-werrikambilya-manja Neningikarrawara-manja akena nara-manja amini-yarrkuwarakama kirrakina Neningikarrawara-langwa ayakwa, awurrariye-ka akina. Ningkakine-ka ku-werrikambilyama Neningikarrawara-manja akwa ngarningka kenumini-yarrkuwarakinama ena-langwa ayakwa. Kembirra akina eningaba-d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i-lyelyingmajeyina-mulangwa ngarrababurna-langwa ngarruwurrakididirrbura ngarnumamaly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ukwa kirruwilyaba karnumamalya yiki-yamina kirrakina ngayuwa-wa, “Kwuja! Nangaba nenungkwarba nu-werrikambilyama nakina Neningikarrawaru-wa, akena nara nakina amini-yarrkuwarakama ena-langwa ayakwa. Umba naka nenungkwarba nare-ka nakina a-werrikambilyuma Neningikarrawaru-wa akena ni-yaminjaminama ngawa eninginingaba,” yiki-yamina kirrakina ngayuwa-wa dukwa-da.Kembirra nganja ki-lawurrakajinama ngayamba-langwa ngayuwa enena ayakwa nungkuwa-wa. “Neningerribirra nenumamalya nara-manja nakina amini-yarrkuwarakama Neningikarrawara-langwa ayakwa, kembirra kini-yamarrkinama nakina kinu-werrikambilyama Neningikarrawaru-wa? Nganje-ka ningenumini-yarrkuwarakinama Neningikarrawara-langwa ayakwa, umba ningki-rringkinama nungkuwa ababurna-langwa ngayuwa ningi-yaminama aduwaba. Nungkuwa yiki-rringkina-manja ki-yamina-mulangwa ngayuwa eningaba, kembirra k-eningmidinama nungkuwa ningu-werrikambilya-mulangwa ngayuwa amandangwa Neningikarrawaru-wa,” ki-yaminama ngayuwa nungkuwa-wa-d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ngkwaja ningkakina ki-yaminama ngayuwa-wa, “Ngarningma ngarna nuwilyaba-me-ka yimbukwa Neningikarrawara nakina, umba nara wurribina wurrukwala,” ki-yaminama nungkuwa. Alyangmandukwune-ka eningaba akina ayakwa nungkwa-langwa, umba aburraja wurramukwa ke-yaminama aburrajukwaba, “Ngarningma ngarna nuwilyaba-me-ka yimbukwa Neningikarrawara,” ke-yaminama wurrakina. Akena na-minjirrkakbar•dename-ka Neningikarrawara-langwa wurrakina wurramukwa, na-murndaburridename-ka wurrakina-da. Akwa nare-ka wurrakina amini-yarrkuwarakama Neningikarrawara-langwa ayakwa-d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ki-yamina-manja ningkakina, “Ngayuwe-ka ningena ningu-werrikambilyame-ka amandangwa Neningikarrawara-manja,” ki-yamina-manja ningkakina, akena nara-manja ningkakina amini-yarrkuwarakama Neningikarrawara-langwa ayakwa akwa a-lyelyingmama wurrukwalu-wa warnumamalya, kembirra ki-kadikajungwunama ningkakina-da. Yande-ka erribirra ayakwa ningki-yengbinama akwa ningkeningaringka-ma amandangwa ningkakina-d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aki-yakuwerribikajama arakba Aburiyamu-wa. Karningma arakburakba-kiya-wiya nakina Aburiyama numiranyungwa neningarakba-kiya n-ambilyumurra nakina. Umba eneja Neningikarrawara ni-yengbinuma enena ayakwa Aburiyama-langwa-langwa. Ni-yamama, “Nuwerrikidirrbure-ka n-ambilyuma nakina Aburiyama ngayuwa-manja,” ni-yamama. Miyambena-burra Neningikarrawara ni-yengbinuma nakina akina ayakwa Aburiyama-langwa-langwa? Umba ni-yamarrkama Aburiyama nu-werrikidirrburadinuma nakina? Nakine-ka Aburiyama nu-werrikidirrburadinuma nenumini-yarrkuwaraka-mulangwa Neningikarrawara-langwa ayakwa.Eneja ni-yamama Neningikarrawara enuwa-wa, “Yu-kwa-langwa nenikuwena Ajika. Nu-wurdijina karrawaru-wa angwarndu-wa ningki-ngekburaka-murruwa aldi-yada akwa kinu-wardena nakina,” ni-yamama Neningikarrawara Aburiyamu-wa. Kembirra nara kinu-waranga nakina Aburiyama, umba nenu-wurdijuwama Ajika ebina-manja angwarnd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eneja Neningikarrawara ni-yamama enuwa-wa, “Nara ar•darruma nakina.” Nakine-ka Aburiyama nu-werrikambilyuma amandangwa Neningikarrawaru-wa akwa ngarningka nenumini-yarrkuwarakama ena-langwa ayakwa. Akwa nenumini-yarrkuwaraka-manja nakina Neningikarrawara-langwa ayakwa, nenu-mukangbijuwama nakina Neningikarrawara-manja nu-werrikambilyu-mulangwa amandangwa nakina-manj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-engkirraja enena ayakwa nuw-arrikarrijungwunama Neningikarrawara-langwa-manja jurra. Ne-yaminama,“Aburiyama nu-werrikambilyuma Neningikarrawara-manja nakina. Aminakina-langwa Neningikarrawara ni-yamama, ‘Nake-ka nenungkwarba nuwerrikidirrbura n-ambilyuma ngayuwa-manja-da,’ ni-yamama Neningikarrawara nakina-da,”ne-yaminama akina ayakwa. Kembirra na-lyangmandukwunadinuma akina-da. Kembirra wunalakina Neningikarrawara akwa Aburiyama aburnuwa-murra arakba wunalakina-da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yiku-werrikambilya-manja karningerribirra karnumamalya Neningikarrawaru-wa akwa ngarningka yikinumini-yarrkuwarakina-manja kirrakina ena-langwa ayakwa, kembirra eneja Neningikarrawara kini-yaminama enamba-langwa, “Nungkuwa ningkuwerrikidirrbura ningk-ambilyama ngayuwa-manja-da,” kini-yaminama Neningikarrawara. Akena nara-manja ningkakina amini-yarrkuwarakama Neningikarrawara-langwa ayakwa, mama ningku-werrikambilyama ningkakina amandangwa Neningikarrawaru-wa, nare-ka Neningikarrawara e-yengbuma ebina ayakwa nungkuwa-langwa-langwa-da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w-engkirraja enenu-wa engka alawudawarra arakba-kiya-langwa. Ngalaja duwilyaba didarringka DadingiYijireyila-ma ying-ambilyumurra arakburakba-kiya-wiya Jerika-manja. Dadimikirra Reyeba. Duwurrariya dakina didarringka mena yingu-mungkumungkwulijeyinuma dakina erribirra wurrababurna-manja warnungkwarba. Mama dakina diminingka akena narringalirraku-mamurikajuwama wunambilyuma WuneningiYijireyila wunenungkwarba-kiya. Wunalakine-ka neni-ngarranguma akinu-wa angalya Jerika engbuda-murrikba. Kembirra dakine-ka didarringka narringalirrak-abuwarrkama wunalakina. Biya neni-lyumaduma arakba wunalakina meminingka-langwiya mamurukwa akwa neni-lawurradinuma angalyu-wa Yijireyilu-wa wuningkinyungwurra-kiya. Aminakina-langwa narringalirraku-mamurikajuwa-mulangwa dakina, kembirra eneja nakina Neningikarrawara nanga-werrungwur•danguma ngaluwa-manj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wuja! Ki-yamina-manja ningkakina, “Ningu-werrikambilyama ngayuwa Neningikarrawaru-wa,” akena erribirra ki-yengbina-manja ayakwa, yimbukwa alyelyikba-ma ki-yengbina-manja ningkakina, yanda ayakwa, nara akwala, kembirra ningkenikijungwa wuburra ningkenumamalya k-ambilyama amandangwa ningkakina-da. Eneja nuwilyaba ni-jungwu-murrada nara a-warruma nakina, nara e-yamama eningaba, nara amini-yarrkuwarakama Neningikarrawara-langwa ayakwa nakina. Kembirra nara-manja ningkakina amini-yarrkuwarakama Neningikarrawara-langwa ayakwa, wuburre-ka ningki-jungwu-murrada ningkenumamalya k-ambilyame-ka ningkakina-d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nikama-murriya akwa dadiyama-murriya, w-engkirraja enena ayakwa ngarra-makinama. Kirru-werrikambilyama arakba kirrakina Jesus Christ-manja aduwaba. Nakine-ka Jesus Christ ngakwurra-langwa Nubungkawa naruma numikbiyiya nilyengma nakina. Ni-lyelyingminama nakina ngarrababurna-langwa ngarnumamalya ngarriminiminingka ngarruwurrakididirrbura. Nara ngarrukwala yimbukwa umba ngarrababurna-langwa ni-lyelyingminame-ka nakina. Kembirra nungkwurramba-langwa yiki-lyelyingminama nungkwurrajukwaba wurruwurrakididirrbura wurrababurna-langwa warnumamalya wurriminiminingka ngawa-d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rribina yiku-murndukwuna-manja karnumamalya, kawurmurra eneja nuwilyaba nenumamalya numinababurna amurndakijika kini-likaja nakina yenjerrikina nungkwurruwa-wa. Akena nakine-ka nenumamalya kin-awiyebenama dadingaba dumbala akwa eyukwayuwa errumungkwa akawulda-murra ena-langwa-manja amamuwa ayarrka. Umba kawurmurra nuwilyaba ngarningka nenumamalya kini-likaja yenjerrikina akena neningalyingmalyingme-ka nakina. Duwurrariye-ka dumbala kin-awiyebenam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dukwa yikini-rringkina-manja karna nibina nenumamalya numinababurna amurndakijika, yiki-yengbina enena ayakwa enuwa-wa. “Kwa, awiyeba, yelakwa ambarriya,” yiki-yamina. Umba yikini-rringkina-manja nibina nenungkwarba neningalyingmalyingma yiki-yamina enuwa-wa, “Errekba-manja-wiya ngawa ambilya nungkuwa. Angakuba ambarriya,” yiki-yamin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wurrariye-ka akina. Yiki-yamina-manja nungkwurruwa akina ayakwa, kembirra nare-ka karna a-lyelyingmama warnumamalya wurriminiminingka wurruwurrakididirrbura ngawa. Nara kirrakina e-yakuwerribikama dirrbura engkirrikuma, umba yiki-yakuwerribikajama kumi-yangkwuruwudinama mangma nungkwurra-langwa-d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eniyerriya, nenikama-murriya akwa dadiyama-murriya, w-engkirraja angwurra enenu-wa ayakwa. Nakine-ka Neningikarrawara nenu-manguma warningalyingmalyingma warnumamalya enena-manja angalya kajungwa ka-werrikambilyi-yada wurrakina angwurra enuwa-manja. Nenu-manguma wurrakina ena-langwi-yada wurriyukwayuwa akwa kajungwa ka-likaji-yada wurrakina ena-langwu-wa angalya abalkaya. Arakburakba-kiya-wiya Neningikarrawara ni-yamama nakina,“Karningerribirra karnumamalya kirribina kirri-lyelyingmina-murrumurra ngayuwa-manja yiki-likajama kirrakina nganyangwu-wa angalya eningabu-wa,”ni-yamama nakin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ungkwurraja karnumamalya kirre-yelijuwama wurrumurndakakina warnumamalya warningalyingmalyingma kirrakina-da.Wurrumurndakakine-ka warnumamalya warningalyingmalyingma na-lyangmuridinama, umba aburraja warnumamalya wurruminababurna angwarnda wurringbude-ka wurrakina. Wurrumurndakakina-bina wurruminababurna angwarnda warnumamalya kirrabumini-ngekburakinama awurrariya nungkwurra-langwa. Wurrukwala-bina kirrabu-wilyuwilyakinama nubungkawu-wa kajungwa yikeni-dideni-yada nakina medirra-manja nungkwurruwa karnumamaly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urrumurndakakina-bina neni-rinjarrkinama wurrakina Jesus Christ-uwa. Ayakwe-ka ne-yengbinama awurruwurrariya, akwa narr-arriyakinama ekirra Jesus-langwa. Umba akine-ka ekirra ena-langwa ebina-murrada narri-yengbijuwa-murrada ebina-wiya wurrakina warnumamalya kirrabu-mingekingambajuwa-manja nungkwurruwa-manja wurrakina-d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5">
  <a:themeElements>
    <a:clrScheme name="Theme1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2026-06-15T10:43:58Z</dcterms:created>
  <dcterms:modified xsi:type="dcterms:W3CDTF">2026-06-15T10:43:58Z</dcterms:modified>
  <dc:title>Bible.com.au: Jaminja 2:1-26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