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4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inja 1:0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wilyaba karnumamalya Neningikarrawara-langwa dukwa kirruminababurna angwarnda kirrakina. Umba eneja nakina Neningikarrawara keni-rringkinama nungkuwa-wa akwa kini-yaminama, “Ningkeningerribirre-ka ningkeningaruma-ma ningkakina ningkuminababurna angwarnda-da,” kini-yaminama Neningikarrawara. Nungkwajukwaba ningkiyekirrerra ngawa k-ambilyama ningkakina. Nara ningkakina a-ngkweningabakajungwuma, mena ki-jungwuna-mubaba ningkakina. Wuburra laka amawalyuwa eningerriberriba ka-jungwunama akina, ki-jungwunama nungkwajukwaba ningkakina ningkuminababurna angwarn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amawura mardidarra ke-ngburingkakinama ebina amawalyuwa. Kembirra akine-ka amawalyuwa nara arakba a-lingbaduma akwulyubena-murrada. Biya ka-jungwunama akwa ka-larrinama akina. Umba ningkibina ningkenumamalya ningkuminababurna angwarnda-murriya ebina wuburra amawalyuwa ki-yaminama ningkakina. Angwarnda-manja wulkwa ningki-lyangmurukweyinama ningkakina mena ningki-yakuwabiju-mubaba Neningikarrawara. Ebine-ka wuburra amawalyuwa nungkwajukwaba ki-jungwunama ningkakina-da.Nara Neningikarrawara a-kwudirrkama ngakwurruwa awurrariya-wa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erribirra karnumamalya ka-ngekburakajungwuna-manja awurrariya nungkwurra-langwa umba yik-abalkayukwuna-manja dirrbura karningangkawura, kirriyekirrerra yik-ambilyamurra kirrakina. Eneja Neningikarrawara yikenu-werrungwur•denama nungkwurruwa-manja, umba kirrakine-ka karniba ngawa yik-ambilyama karningangkawura, mena Neningikarrawara ni-yarrkakumarnu-mubaba ayakwa kuw-ambilya-mulangwa warniba warningangkawura warnumamalya wurribina na-lyelyingmina-murrumurra enuwa-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-ngekburakajungwuna-manja awurrariya karnumamalya-langwa, akwa yiki-ngayindena-manja karningerribirra karnumamalya karniki-yami-yada awurrariya, nare-ka kembirra e-yamama kirrakina, “Nakine-ka Neningikarrawara nginu-kwudirrkinama ngayuwa awurrariya-wa.” Nare-ka! Nara nakina a-kwudirrkama kirrakina awurrariya-wa. Kembirra ngamba-langwa ngalaja akina awurrariya? Nara akina ka-likena Neningikarrawara-langwa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-ambarringama akina eningadinakba nungkwurra-langwa-manja mangma arrawa. Akina-bina kirraku-kwudirrkama kirrakina umba nara akwala! Kembirra yik-engkingkirrikaja-manja kirrakina ngawa akinu-wa awurrariya kirriyirrbiyirrba, yiki-lyangkuwerribikajungwunama karniki-yami-yada akina awurrariy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iki-ngayingayindena-manja akwa yik-engkingkirrikaja-manja kirrakina awurrariya-wa kirriyirrbiyirrba, kembirra awurrariya-langwa yik-arriyakajungwuname-ka kirrakina. Yiki-yaminjamina-manja awurruwurrariya angwurra, kembirra eneja Neningikarrawara nare-ka enibikama kirrakina umba yikeni-jungwajinama n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enikama-murriya akwa dadiyama-murriya, nara e-kadikajungwuma umba w-engkirraja enena alyangmandukwuna ayakwa ngarra-makin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eningikarrawara Nungwanyungwa ngarrenu-kwunama ababurna-langwa eninginingaba alarrngkilarrngkingekburna. Nare-ka nakina a-larrkuma ngakwurruwa-wa alarrngkilarrngkawarriya. Akwa nara nakina a-larrkuma ngakwurruwa-wa akwala eningaba umba akwala awurrariya. Nakina-bina ngarrenu-wekbilyenama alarrngkilarrngkingekburna ngakwurra-langwa ababurna-langwa, akwa nara a-warrukwajungwuma nakina. Numa-ngekburakama nakina mamawura iya yimawura akwa dakilyingajanga, biya num-akumarnuma mamurndakibina mamawura-murriya angubina-manja nakina. Kembirra mamawura-manja ngakwurraja ngarnumawarruwalya ngarr-akumajungwunama ajiringka-manja. Umba kumu-merrkirnjirrkwuna-manja mamawura makina, kembirra ngakwurrajukwaba ngarnumawarruwalya ngakwurra-langwa aku-warrukwajungwunama ngarrakina. Umba eneja Neningikarrawara nare-ka nakina a-warrukwajungwum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ikarraware-ka ni-lyangkuwerribikajungwunuma nakina ak-ambilyi-yada ngakwurruwa ena-langwa ngarriyukwayuwa ngarna akenumini-yarrkuwarakina-mulangwa ena-langwa alyangmandukwuna ayakwa. Ngarreni-ngayindenama ak-ambilyama ngarna ena-langwa ngarriyukwayuwa kajungwa ngarraruma ngarrilyengma ak-ambilyi-yada. Eningerribirra ebina ni-ngekburakama nakina aruma akina? Ak-ambilyame-ka ngarrakina ngarraruma angwurra.Akinumini-yarrkuwarakina-mulangwa Neningikarrawara-langwa ayakw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enikama-murriya akwa dadiyama-murriya, nara e-yakuwabijuma enena ayakwa nganyangwa. Nare-ka a-makumakama Neningikarrawara-langwa ayakwa warnumamalya-manja umba yik-engkirrikajama ena-langwu-wa ayakwa kirrangba ngawa. Akwa ngarningka nare-ka a-werrikardaduma warenja-bawiy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Jaminja n-arrikarranguma amurndakenena ayakwa Neningikarrawara-langwu-wa warnumamalya kajungwa warningmi-yada wurrakina warnik-ambilyinga-langwa enena-manja angalya. Nenu-makama nakina ka-werrikambilya-mulangwa Neningikarrawara-manja akwa ngarningka ke-yamina-mulangwa eningaba warningangkawura ngawa wurrakin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u-werrikardadina-manja warenja-bawiya kirrakina, kembirra nare-ka e-yamama amurndakibina eninginingaba Neningikarrawara kirreni-ngayindenama nungkwurruwa karniki-yama-langw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larrngkuwurriya kembirra arngkawura-murra ababurna-langwa awurruwurrariya kirri-yaminjaminama. Nara arakba engkirrikuma akinu-wa umba wurri-larrngkuwurriya akina. Nara a-ngkweningabakajungwuma umba ambaka-langwa yik-awiyebajina Neningikarrawara-langwa ayakwa ebina n-akakumurnama nakina nungkwurra-langwu-wa mangma iya yukwudukwuda. Akine-ka ayakwa Neningikarrawara-langwa yikak-enibikinama 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-engkirrikaja-manja karna Neningikarrawara-langwu-wa ayakwa, kembirra yiki-yaminama kirrakina ababurna-langwa ngawa ebina Neningikarrawara kirrenu-makama karniki-yama-langwa akina. Umba yik-engkirrikaja-manja karna akinu-wa ayakwa akwa kembirra yiki-yakuwabijina-manja karna warenja-bawiya akina, akena nara-manja e-yamama ebina kirreni-ngayindanguma Neningikarrawara, kembirra yiki-kadikajungwunama kirrakina-da. Yik-engkirrikajame-ka karna Neningikarrawara-langwu-wa ayakwa akwa ngarningka yikinumini-yarrkuwarakinama akina nga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-engkirrikaja-manja kirrakina Neningikarrawara-langwu-wa ayakwa akena nara-manja amini-yarrkuwarakama akina, kembirra yiki-yaminama kirrakina wuburra laka nuwilyaba nenumamalya nibina ni-rringkajungwunama nenumawarruwalya ambaka-langwa kilaja-manj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warenja-bawiya nakina kini-lalikinama ebina kilaja kini-rringkajungwuna-murrada akwa kini-likajama nakina engku-wa. Adinube-ka kini-yakuwabijinama nakina kembirra nenumawarruwalya ni-rringkajungwunu-mulangwa. Umba nungkwurraja yik-engkirrikaja-manja Neningikarrawara-langwa ayakwa akena yiki-yarrkuwurrena-manja akina nakine-ka wuburra nenumamalya yiki-yaminama ki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kembirra akina e-yamama nungkwurruwa. Umba yik-engkirrikajama Neningikarrawara-langwu-wa ayakwa mababurna-langwa marringa. Akine-ka ayakwa Neningikarrawara-langwa ayarrngekburna akina. Nara ebina akwala ayakwa ayarrngekburna wuburra ena-langwa, mena-baba ena-langwa ayakwa akak-enjungwurrena-mubaba ngakwurruwa ngarnumamalya akina. Nare-ka kirrakina a-lalikama e-yakuwabijuma akina ayakwa. Umba yik-engkingkirrikajama ngawa akinu-wa akwa yiki-yarrkuwarakinama akina akwa eningaba yiki-yaminama mababurna-langwa marringa. Yiki-yamina-manja akina, kembirra eneja Neningikarrawara yikeni-yekirrerrikinama ki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rruwilyaba karnumamalya yiki-yamina kirrakina, “Ngayuwe-ka ningenumini-yarrkuwarakinama Neningikarrawara-langwa ayakwa akwa ngarningka ningeni-yangmarngkwajinama enuwa-wa,” kirri-yamina dukwa-da. Umba ki-yengbina-manja ayakwa ayarrkawarriya, ningkiyirrbiyirrba ngawa ki-yengbina-manja erribirra, kembirra nara amandangwa amini-yarrkuwarakama Neningikarrawara-langwa ayakwa akwa e-yangmarngkwajuma enuwa-wa, umba ki-kadikajungwunama ningk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akina karningerribirra karnumamalya yikinumini-yarrkuwarakina-manja amandangwa Neningikarrawara-langwa ayakwa akwa ngarningka yikini-yangmarngkwajina-manja enuwa-wa kirrakina, yika-mamurikajinama kirrakina ngawa arngkababurna-langwa wurrababurna-manja warnumamalya. Kirrakina-bina eneja Neningikarrawara Nungwanyungwa yikeni-rringkinama kirruwerringekburna. Wurrakina wurriyukwayuwa ka-jakawarena-manja mena nungwarringba akwa dirndarringba neni-jungweyinu-mubaba wunalakina, nungkwurraja yika-mamurikajinama wurrumurndakakina wurriyukwayuwa. Dakina dingaya kingi-jakawarena-manja mena neningiyadikba ni-jungwu-mubaba arakba nakina, dakina-manja yikinga-mamurikajinama ngalajukwaba kirrakina. Yiki-lyangmilyangmurukweyinama yiku-war•duwar•denama eningaba warka karningangkawura. Wurrukwala wurruwurrariya warnumamalya yikabu-kwudirrkina-manja kirrakina awurrariya-wa, nara kembirra engkirrikuma wurrakinu-wa umba karningaba ngawa yik-ambilyama kirrakin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Jaminja, ningenikuminuwar•duwar•da Neningikarrawara-langwa iya Nubungkawa-langwa Jesus Christ-langwa. Ning-arrikarrenama ngayuwa enena ayakwa nungkwurruwa-wa Neningikarrawara-langwu-wa karnumamalya. Kembirra ki-larrkajama enena jurra kirribinu-wa karnumamalya kirr-ambilya-murruwa engka-manja iya engka-manja angalya. Ngayuwe-ka nara e-yakuwabijuma kirrakina umba ning-engkingkirrikajama ngawa nungkwurruwa-wa ningena.Aku-werrikambilya-mulangwa Neningikarrawaru-wa akwa ak-eningmidina-mulangwa ngarniki-yami-yad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eniyerriya, nenikama-murriya akwa dadiyama-murriya, eminiminingka awurruwurrariya ka-ngekburakajungwunama nungkwurra-langwa, akena mama akina. Yiku-werrikilyelyingmajungwunama ngaw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ka-likaja-manja eningerribirra awurrariya nungkwurruwa-wa, kembirra angwurra kirrakina yiku-werrikambilyama ngawa Neningikarrawara-manja. Yiku-werrikambilya-manja nungkwurruwa Neningikarrawara-manja, kembirra yiki-ngbudidinama kirrakina nari-yada arriyakajungwuma awurrariya-lang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ngbudidinama karningangkawura ngawa kajungwa kirruwerringekburna yik-ambilyi-yada akwa nari-yada arakba ebina akwala nungkwurra-langwa umba karningaba yik-ambilyi-yada karnumamal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ki-lyangkiyamina ningkakina, “Ki-yamarrkinama ngayuwa? Angamba eningaba ningeniki-yama-langwa ngayuwa?” Kembirra ki-yaminama Neningikarrawaru-wa ningkakina, “Ngangwa, amiyambene-ka awurrariya umba amiyambena eningaba? Ningeningbale-ka ngayuwa. Yi-mamurikajina-langwa kajungwa k-eningmidini-yada ngayuwa,” ki-yaminama ningkakina Neningikarrawaru-wa, mena nara-baba ningkakina eningmiduma ningkabakiya-ba.Eneja Neningikarrawara nara a-waruma nakina, umba kin-engkirrikajama ku-buriyamina-manja nungkuwa enuwa-wa. Kin-engkirrikajama nakina nungkwa-langwa ayakwa akwa kenu-mamurikajinama nungkuwa-manja. Nare-ka nakina a-lekbuma nungkuwa ningki-lyangmuridina-mulangwa ningkakina akwa miyukwujiya-baba mangma nungkwa-langw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u-buriyamina-manja nungkuwa Neningikarrawaru-wa, kembirra k-eningmidinama ningkakina kin-engkirrikaja-mulangwa nakina amandangwa nungkwa-langwu-wa ayakwa, akwa kenu-mamurikajina-mulangwa nakina amandangwa nungkuwa-manja. Umba ki-yamina-manja ningkakina Neningikarrawaru-wa, “Yi-mamurikajina-langwa ngayuwa,” kembirra nara ngarningka a-lyangkiyamama, “Nare-ka nakina Neningikarrawara a-mamurikajuma ningena-da.” Nara ningkuminingarrkambilyuma mada engkirrikuma, umba muwilyaba-ma mada k-engkirrikajama.Aburraja wurrukwala warnumamalya wurrilyangkilyangkadawe-ka, wurruminingarrkambilyuma mada wurrakina. Adinuba-wiya ka-werrikambilyama wurrakina Neningikarrawaru-wa, kembirra ambaka-murra nara arakba a-werrikambilyuma wurrakina enuwa-wa. Amandangwa wuburra laka makarda mibina kumu-warumajungwunama maruma ke-yaminame-ka wurrakina warnumamalya. Ngalaja arrirra ka-bukwunama makarda angerriba iya angerriba. Kembirra makina wuburra makarda ke-yaminama wurrakina warnumamalya. Nare-ka Neningikarrawara a-mamurikajuma wurramukwiyadakina warnumamalya wurrilyangkilyangkadawa warnik-eningmidi-yada wurrakina ebina eningaba akwa ebina awurrariya nakina-da.Warningalyingmalyingma-langwa warnumamalya akwa wurruminababurna-langwa amurndakijik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nungkwurraja kirruwilyaba karnumamalya Neningikarrawara-langwa karningalyingmalyingme-ka kirrakina. Umba eneja nakina Neningikarrawara kini-yaminama, “Ningkakine-ka ningkaruma ningkeningilarrngekburna,” kini-yaminama nakina. Kembirra ningkakine-ka ningkiyekirrerra k-ambilyama, akwa ki-yakuwerribikinama k-ambilya-mulangwa Neningikarrawara-langwa ningkenumamalya ningkakin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2026-06-15T11:50:13Z</dcterms:created>
  <dcterms:modified xsi:type="dcterms:W3CDTF">2026-06-15T11:50:13Z</dcterms:modified>
  <dc:title>Bible.com.au: Jaminja 1:0-27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