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950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9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garningka ni-yama Neningikarrawara aburruwa-wa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gayuwa ningena aduwaba ki-yarrkakumurnama arakba ayakwa eningarumuruma nungkwurra-langwa. Ngalaja akine-ka ayakwa nungkwurra-langwi-yada iya nungkwurra-langwi-yada wurrumirumirenungwa warnikinikaduwa-langwi-yad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andangwa nungkwurra-langwi-yada kirrababurna-langwa akina akwa ngarningka amurndakibina-langwa yelakwa nawurrak-ambilya-murrilangwa aduwaba ne-ngengkuwangina-murrilangwa, amurndakibina-langwa kirruwurraki-jadijuwa-mulangwa mijiyanga-langwa nungkwurruw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urndakeyina-bina ayakwa eningarumuruma aduwaba ngarra-makinama nganja. W-engkirrikiya! Aduwaba-langwa nara ngarningka amurndakibina ningi-yamama enena-manja angalya nara arakba ningena e-yamama. Nara ningena a-larrkama arakba yamakwulyumida yelyukwa, akwa nara a-lyurrkwuma a-wurumbijuma amurndakenena angalya ababurna-langwa akungwa-murra akwa nara a-jungwajuma wurrababurna-langwa warnumamalya iya wurrajija iya akwalya akwa ngawa yinungungwangba-murriy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-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yuwa kembirra ningena arakba ka-wilyakajinama kirrakina nganyangwa ayakwa eningarumuruma nara amurndakakina a-yarrkuwarrukwajuma. Akine-ka ngawa ke-yaminama eningangkawura nungkwurra-langwi-yada akwa amurndakibina-langwa ne-ngengkuwangina-murrilangwa ababurna-langwa. Ningena kembirra kamin-akumurnama karnumamalya-langwa daka duwurruwilya angubina-manja. Nungkwurraja kembirra yikinga-rringkina-manja daka karna karnumamalya yiki-yakuwerribikajama nganyangwu-wa ayakwa eningarumuruma-wa. Kembirra ambaka-murra aburraja wurriyukwayuwa nungkwurra-langwa karringa-rringkinama dakina akwa ngawa aburra-langwa wurriyukwayuwa aburrajukwaba. Karringa-rringkina-manja dakina wurrakina ke-yakuwerribikajama nganyangwu-wa ayakwa eningarumuruma-wa. Ngalaja duwurruwilya kingi-jirrkumakajungwunama dakin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ku-wurumbijina-manja ngayuwa angubina, akwa king-akumurna-manja dakina duwurruwilya angubina-manja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ki-yakuwerribikajama ngayuwa nganjukwaba nganyangwu-wa ayakwa ngarra-makina-murruwa nungkwurruwa-wa aduwaba. Akwa nganyangwa ngarningka ayakwa enena yinungungwangba-murriya-langwa iya wurrajija-murriya-langwa amurndakibina nawurrak-ambilya-mulangwa enena-manja angalya aduwaba. Ngayuwa ningena ngarra-makinama aduwaba, nara ngarningka a-wurriluma amurndakakina-d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-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yikinga-rringkina-manja nungkwurruwa dakina duwurruwilya angakuba angubina-manja, nganjukwaba kembirra kinga-rringkina-manja ki-yakuwerribikajama nganyangwu-wa ayakwa eningarumuruma-wa eningangkawura. Kembirra ngayuwa akina ki-yamina-manja, ngalaja duwurruwilya kingi-jirrkumakajungwunama dakina enena ayakwa eningarumuruma nganyangwa nara a-yarrkuwarrukwajuma akina. Nare-ka a-yarrkuwarrukwajuma akina umba eningangkawura kuw-ambilyamurra akina nungkwurra-langwi-yada aduwaba. Kuw-ambilyamurra akina nungkwurra-langwi-yada iya wurrababurna-langwi-yada warnumamalya iya ababurna-langwi-yada akwalya-murriya iya yababurna-langwi-yada yinungungwangba-murriya akwa ngawa wurrababurna-langwi-yada wurrajija-murriya,” ni-yama Neningikarrawara Nawu-wa akwa ena-langwu-wa warninikuwena nakina-da.Nawa-langwa akwa warninikuwena-langwa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ubukwurraja wurrabiyakarbiya warninikuwena Nawa-langwa nabuk-awiyebeyinuma mijiyangu-wa akwa nabuki-jadanguma wurrubukalakina makina-langwa mijiyanga. Biya warnimikirra Jema iya Yema akwa Jebeda. Yeme-ka nakina nungwenikba Kenina-langw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wurrumurndakeyine-ka Nawa-langwa warninikuwena nuw-ambilyumurra warningadinuba-wiya warnumamalya na-jerridu-manja ebina akungwa amakwulyumid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ningikarrawara-langwa ayakwa eningarumuruma ni-yarrkakumarnuma Nawa-lang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wa ni-lungkuwabijuwama aninga-murriya, akwa nakina-bina neningadinuba-wiya ni-lungkuwabijuwama nakina akwurena-d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i-ngekburakama akina akwurena-langwa amalyirra. Biya Nawa akwa ena-langwa warnumamalya wurrakina ne-bekeyinuma akina amalyirra. Biya arngkawura ni-bekinume-ka nakina Nawa akina akwurena-langwa amalyirra ni-ngekburaka-mulangwa, biya nu-bungwurride-ka nakina. Biya nakina Nawa nang-aburawaka dumbala ena-langwa akwa nu-mungkwulinga neyebirra ena-langwa-manja nanga-likiraka-murrumanja kalikwa nakina-d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enikuwenikba Yema nibina nungwenikba Kenina-langwa nubukwaya ni-likena nakinu-wa nungwenikba, biya neni-rringke-ka nabalmungkwur•da nakina. Biya ni-likena nakina akwa nenilirraku-maka ena-langwu-wa wunambilyuma nawenikba-kiy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burnaja wunalakina Nawa-langwa wunaruma-murrikiya-dangwa warnikuwabulena-kiya neninga-wilyakama wunalakina dumbala enuwa-wa. Biya nening-alyilyadijuwama mirirrba-langwiya akwa kembirra neni-likenuma mirirrba-ma nungwarringba-wa nibina nu-kukwunumurrkwulu-murruwa. Biya nenu-wurumbijuwama dakina dumbala enuwa-manja nara-baba keni-ngayindanga keni-rringka nakina neyebirra-da. Biya nening-akumarnu-mulangwa kembirra dumbala nungwarringba-manja neni-likena arakba wunalakina-d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awa n-eningabada arakba nakina. Akwa ni-likena akwa nare-ka, nu-werrikawinyambadinume-ka arrawa yukwudukwuda-manja nakina, n-engkirrikenu-mulangwa ni-yama-mulangwa ena-langwa niyukwujiya-da nenikuwenikba-d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kina Nawa arakba neni-kbajama Yemu-wa-da akwa ena-langwu-wa wurrumirumirena warnikinikaduwa-wa-da. Biya ni-yama nakina kembirra,“Ningene-ka ningeni-kbajinama Keninu-wa.Kembirra yadikina ena-langwa wurrarrkwurrkuwena ka-bungkawadinama enuwa-manj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nja ningena ningeni-yangmarngkwajinama Yaweya nibina Neningikarrawara Jema-langwa.Eneja nakina Jema kinu-bungkawadinamurra Kenina-manj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nakina-manja Jebeda kenu-kwunamurra wurrababurna wurriyukwayuwa Neningikarrawara, akwa kuw-ababurnadinama wurrakina.Akwa ngarningka wurrumirumirena Jebeda-langwa kawurrak-ambilyama wurrakina Jema-langwa-manja warnumamalya wurruwurrakawura-murra.Kembirra Jebeda kinu-bungkawadinama enejukwaba Kenina-manja,”ni-yama Nawa. Umba akina ekirra Jebeda ne-yaminama “kuw-ababurnadinama.”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akina kembirra na-jerridu-manja ebina akungwa adirrungwarna-dangwa kembirra arakba nakina Nawa n-ambilyumurra 350 mamarika iya yinungkwura ngarningk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-ambilyu-manja 950 mamarika iya yinungkwura nakina ni-jungwuma arakba-d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eningikarrawara ni-yengbinuma eningaba ayakwa nakina-manja Nawa akwa ena-langwa-manja warninikuwena, akwa ni-yama aburruwa-wa, “Wurrababurne-ka wurriyukwayuwa k-akumajungwunama ningkakina kajungwa kuw-ambilyi-yada nungkwa-langwa numirena-murriya warnikinikaduwa ababurna-manja angalya wurrakina-d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yuwurrakeyine-ka yinungungwangba-murriya iya wurrajija-murriya akwa akwalya-murriya kamurndak-akbar•denama nungkwurruwa-langwa. Umba nungkwurraja kirrakina yiku-bungkawadinama amurndakakina-manj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yik-alyubarinama arakba warna wurrajija akwa yinungungwangba-murriya akwa akwalya. Ebina-wiya ngarra-kwama nganja amarda-murriya aningi-yada yik-alyubarini-yada. Umba yimurndakenena yinungungwangba-murriya iya wurrajija-murriya akwa akwalya-murriya ngarra-kwunamurra ngayuwa aduwaba kajungwa yik-alyubarini-yada ababurna-langwa aninga iya akwaly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kum-ambilya-manja ambaka merra makina yakwujina yakina-manja yinungungwangba-murriya, kembirra nara nungkwurraja alyubaruma amadangkwa. Nare-ka kirrakina alyubaruma akina, mena akwanenibike-ka nuw-ambilya-mubaba merra-manja akin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kirruwilyaba yiki-lamukwarridina-manja wurruwilyaba-manja warnumamalya, kembirra wurrukwala warnumamalya aburramba-langwa yikabu-banijumindename-ka wurrakina. Umba ngarningka yiningerribirra yinungungwangba-murriya yibina yabarda awinyamba yikenu-wardena-manja karnumamalya-manja, ngayuwe-ka kamini-lawurrakajinama yakina nungkwurra-langwa, akwa kini-jungwajinama ngayuwa yakina yabubarda-d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yuwa ngarra-ngekburakama karne-ka karnumamalya wuburra ngayuwa Ningeningikarrawara. Akina-langwa kirruwilyaba karnumamalya yiki-lamukwarridina-manja wurruwilyaba-manja warnumamalya biya ka-jungwuna-manja wurrakina, kembirra aburraja wurrakina warnumamalya yikabi-ngajinama kirrakina-manja-d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ungkwurraja wurrababurna wurriyukwayuwa yik-akumajungwunama kirrakina kajungwa nungkwurra-langwa wurrumirumirenungwa warnikinikaduwa kuw-ambilyi-yada eminingka-manja iya eminingka-manja angalya wurrakina,” ni-yama Neningikarrawara Nawu-wa akwa ena-langwu-wa warninikuwen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8">
  <a:themeElements>
    <a:clrScheme name="Theme8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2026-06-15T11:33:50Z</dcterms:created>
  <dcterms:modified xsi:type="dcterms:W3CDTF">2026-06-15T11:33:50Z</dcterms:modified>
  <dc:title>Bible.com.au: Jenijija 9:1-29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