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embirrarinu-manja yakinu-wa yingwa nakina Nawa, ngarningka arakba n-ambijangajuwa edirra biya ngalamba-langwa darrawurukukwa dakina nanga-larrka arakba dakina, ka-jerridinu-murrikbe-ka akina aku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a-larrka dakina akena ngalaja yingu-marrawarne-ka. Angalya akungwa-wiye-ka ambaka akina. Kembirra yingi-rukwurukwulyuwakena biya yingi-lawurradina mijiyangu-wa, nara-baba ebina angalya ngala-langwa dadik-ambarri-yada dakina-da. Biya ni-lawulawaja ayarrka nakina Nawa akwa nanga-rndarrka edirra-langwa akwa nanga-lawurrakajuwa arakba d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-embirrarina ngarningka mamangbala mambilyuma marringa nakina Nawa-da. Biya kembirra arakba dibina-murrada darrawurukukwa nanga-larrka ngarningk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-awiyebu-manja arakba mamawura biya dubukwaya dakina, ngarningka yingi-lawurradina enuwa-wa. Biya yingu-wilyakama amarda akina makinu-wa mijiyanga. Eningabe-ka engkalye-ka amangwurrajija akina. Eneja Nawa arakba kembirra neningma nakina-da akina arakba akungwa nare-ka eb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ambaka n-embirrarinuma mamangbala mambilyuma marringa nakina yakwujina Nawa-da. Biya dakina-murrada ngawa nanga-larrkama ngarningka. Nanga-larrkama dakina akena nara ngalaja kingi-lawurradina enuwa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makine-ka mijiyanga num-ambarringama makina. Kembirra yimangbale-ka yimawura nu-wurduwurdanguma yakina. Kembirra na-jerridinumurra arakba akina akungwa. Biya yinikaduwe-ka arakba yimawura yakina. Umba eneja Nawa neniyuwangkwa arakba nakina. 601 mamarika iya yinungkwura n-ambilyumurra nakina arakba. Biya kembirra numa-ngwur•dangmajuwama arakba nakina mibina meningikarrawara mijiyanga-da. Biya n-andeyumurra yadikina angerriba akinu-wa angalya akena ne-ngburingkaduma arakb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ambilyuma yimawura nu-wurduwurdanga yakina. Kembirra nara-wiya yinikaduwa yimawura akine-ka angalya namurndaki-ngburingkade-ka arakb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eningikarrawara ni-yama nakina Nawu-wa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kaja arakba makina-langwa mijiyanga,” ni-yama. “Jadena, nungkuwa iya dadingiyena iya nungkwa-langwa nenikuwena-murriya akwa wurradidingiyarr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rrumurndakakina wurrajija-murriya yinungungwangba-murriya abi-jadena arakba aburrajukwaba,” ni-yama Neningikarrawara. “Wunuwurraku-warakine-ka yada yimurndakeyina yinungungwangba-murriya akwa wurrajija-murriya, kajungwa kuw-arrikarrangbijeyini-yade-ka arakba ngarningka, akwa kuw-ambilyi-yada eminingka-manja iya eminingka-manja angalya,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urndaki-ngburingkadinu-mulangwa ang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jadinga arakba nakina Nawa-da akwa ena-langwa warnumamalya mibina-langwa mijiyang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ukwaba nuwurraki-jadangumurra arakba yimurndakibina yinungungwangba nuwurraki-darrbukwajungwunumurra, akwa wurrajija-murriya aburrajukwaba nawurraki-jadanguma nawurraki-darrbukwajungwunumurra-da.Nenumini-daka-mulangwa Nawa yinungungwangba Yaweya-lang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wa nuwurra-murndukwamurra angwarnda akwa nuwurrak-arjiyajuwamurra akina akwa ni-ngekburaka alda kajungwa neniki-daki-yada yinungungwangba Yaweya-langwa. Biya yinungungwangba-murriya yuwilyuwilyaba-wiya nu-manguma, akwa wurrajija wurruwilyuwilyaba-wiya nenu-manguma ebina enikalyelyubara-murruwiya. Biya nara kini-ringandanga umba engkinyungwurra ngawa ni-dakama nakina amurndakakina akina-manja angwarnda. Nakina nuwurraki-dakama akina angerriba Yaweyu-wa akwa neni-yangmarngkwajuwame-ka nakina Yawey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aweya ni-kirruwanju-manja awurrakakina ni-daka-mulangwa nakina Nawa, ni-yangmarngkwune-ka nakina-da.Biya ni-lyangkiyama arakba nakina Yaweya, “Akina-be-ka ngawa. Nara ngarningka ningena e-yamama e-kbajuma enena ajiringka kuw-arriyakajungwuna-mulangwa warnumamalya awurrariya-langwa. Ningeningme-ka ningena wurrumurndakeyina warnumamalya wurriyukwayuwa-wiye-ka warne-ka ngawa wurruwurrariya. Ebina nuw-engkingkirrikajamurra, na-likajama aburra-langwu-wa mangma, awurrariye-ka akina. Akena nara arakba ningena a-jungwajuma ebina enena-manja angalya kamurndak-ambilyama. Nara arakba ngarningka e-yamama ninge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-bina arakba kembirra-da. Aburraja warnumamalya karri-lungkuwabijini-yada aninga-murriya arakba ngarningka enena-manja angalya, akwa karruwurrak-arrangbini-yada ebina-murrada aninga. Ngalaja enena-bina akilarrkardidarra akwa ngawa akilarrkumurndada ke-yuweyinamurra akina-da, yanda-langwa ka-jerridina-manja amurndakenena angalya akina-da. Enena-bina ngawa alyarrngwalyilya akwa meningilida ke-yuweyinamurra ke-yaminjaminamurra ngalajukwaba ngawa-da,” ni-yama Yaweya Nawu-w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ara nakina kini-yakuwabijuwa Nawa akwa yuwurrakibina yinungungwangba-murriya, wurrajija-murriya mibina-manja mijiyanga. Biya arakba arrirra ni-larrkama nakina Neningikarrawara kajungwa ke-ngburingkadini-yada akungwa akwa ka-larrini-yada 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ebina na-bulbeyinumurra angaluba ajiringka-langwa akina arakba na-didijungwuma akwa angubina ngarningka na-didijungwuma nari-yada kini-ngkilarrina arakba yelyuk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akba akina akungwa kembirra na-larrilarrina, na-larrilarrina, na-larrilarrina akina, yanda-langwa yuwurrakibina yimangbala yimawura nu-wurduwurdanguma arak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mawura arakba yirmbulirra ngarningka. Kembirra angakarjiyinga-manje-ka ngalaja makina num-ambarringama arakba mijiyanga. Emikirra angalya Arare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ngawa kembirra akungwa na-larrilarrinuma ngawa na-larrilarrinuma akina.Biya ngarningka yambilyuma yimawura nu-wurduwurdanguma arakba. Biya yinikaduwa yimawura arakba yakina. Ngalaja kembirra amurndakibine-ka alingilingajirrirra angalya nuw-ambijangeyinumurra arakba akungwa-langwa na-wurumbijuwa-murra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arngkabiyarbuwa-murra arakba arngkumemberrkwa marringa iya mamawura numu-rukwurukwulyuwakenuma. Eneja kembirra n-ambijangajuwama arakba nakina edirra Nawa makina-langwa mijiyang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ni-larrkama edirra-langwa yuwilyaba yingwa-da. Umba yakina ngawa n-angkarrinume-ka ni-rukwurukwulyuwakenumurra. Nara kini-lawurradina umba ni-rukwulyuwakenumurra yakina yanda-langwa na-jerridinumurra akina akungwa eningangkawur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2026-06-15T11:50:18Z</dcterms:created>
  <dcterms:modified xsi:type="dcterms:W3CDTF">2026-06-15T11:50:18Z</dcterms:modified>
  <dc:title>Bible.com.au: Jenijija 8:1-22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