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8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wurrakakine-ka yababurna-langwa yinungungwangba-murriya yinungkinungkwarba akwa yididarringka akwa wurrajija-murriya warnungkinungkwarba akwa wurrididarringka aburrajukwaba nawurrak-awiyebeyinuma arakba arrawa makinu-wa mijiyanga. Amurndakibina enikalyelyubara iya ebina akwurdukwurda nawurrak-awiyebenum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-awiyebeyinume-ka ebina-langwiya ayakwa nenu-maka-murrilangwiya Neningikarrawara Nawa-man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w-embimbirrarina ngawa wurrakinu...wa, bi...ya arakba mamangbala mambilyuma marringa. Kembirra ngalaja yiningadinuba-wiya yelyukwa ni-larrina arakba ajiringka-manja y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wa neniyuwangkwe-ka nakina. N-ambilyume-ka 600 mamarika iya yinungkwura arakba nakina. Ngalaja yuwilyaba yimawura nu-wurdanguma arakba yakina. Biya yirmbulirra arakba yakina. Kembirra ngalaje-ka akungwa angaluba arrawa-langwa ajiringka-langwa amukwa-langwa nuw-aburrumbijanginuma adirrungwarne-ka akungwa akina. Akwa ngarningka angaluba angubina na-ngwurrkbalijajungwunuma akina. Umba karrawara-langwa ni-larrinuma yelyukwa yadirrungwarna y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ine-ka ngawa ni-larrilarrinuma yakina yelyukwa umba nara kinu-ngwanjina. Arngkabiyarbuwa-me-ka arngkumemberrkwa marringa iya mamawura ni-larrilarrinuma yiningangkawura y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mibina-manja ngawa mamawura, yiningadinuba-wiya yelyukwa ni-larrinu-manja yakina, nuw-awiyebena aburraja Nawa iya dadingiyenikba iya warninikuwena, Jema, Yema iya Jebeda, akwa wurradidingiyarrngwa. Nuw-awiyebeyinume-ka mibinu-wa mijiyanga narruma-ngekburaka-murru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wurrakababurne-ka yakina yinungungwangba akwa wurrajija ebina erriberriba waka nuw-ambilyuma umba ebina waka warnumamalya narr-akwurrajuwa-murrumurra namurndak-awiyebeyinuma ngalajukwaba mijiyangu-wa waka yarumuruma akwa yiyukwayu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ungkwarba akwa yidarringka yambambilyuma-wiya yiningerribirra yibina ni-ngengkuwanginuma yakina nuwurraku-warakama makinu-wa mijiyanga Na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 nenu-makama Neningikarrawara Nawa-manja ni-yamama arakba nakina-da. Kembirra arakba makina mijiyanga Yaweya numa-didumurra-da. Ni-didumurra arakba akawiyuwiyeba akina-da. Aburraja Nawa-murriya arrawa arakba makina-manja mijiyang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galaja yakina yelyukwa ni-larrinuma angalube-ka karrawara-langwa arngkabiyarbuwa-ma arngkumemberrkwa marringa iya mamawura. Akwa ngarningka akungwa wake-ka arrawa-langwa ajiringka-langwa na-bulbeyinuma akina. Na-wurumbijuwame-ka ebina angalya. Biya nuw-arumidinume-ka ngawa na-diduminuma akina akungwa yanda-langwa numi-yirrmanguma mijiyanga m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kwulyumida-langwa aku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kungwa nuw-arumurumidinume-ka na-ngwujungwujiradinumurra akina, yanda-langwe-ka numu-warrinuma erribirra makina mijiyanga. Na-wilyakama akungwa angerriba iya angerriba m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kine-ka akungwa nuw-arumurumidinumurre-ka yanda-langwa yilingajirrirra yinijirra akwa angakarjiyinga angalya adidirrungwarna mama amakwulyumide-ka akina na-wurumbijuwama akina akung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ngawa ne-yaminjamama nuw-arumurumidinumurre-ka akina yanda-langwe-ka amakwulyumida na-wurumbijuwama angakarjiyinga-manja angalya karrawara 7 metres arakba akina-da. Umba yakwujina na-ngwanjumurra akungwa arakb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urrakibine-ka aburraja awurrakukwala, yinungungwangba-murriya, wurrajija-murriya akwa ngarningka warnumamalya, nawurraki-jungweyinumurra awurrakakine-ka ababurna-lang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urrakibina ariba-manja nuw-ambambilyu-murruwiya, awurrakibina na-ngengkuwanginu-murruwiya, nawurraki-jungweyinuma ababurna-langw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eneja Yaweya nuwurraki-jungwajuwama awurrakakina ababurna-langwa-da. Umba eneja yimbukwa Nawa iya wurruwurrakibina ena-langwa dadingiyenikba iya warninikuwena iya wurradidingiyarrngwa akwa yinungungwangba-murriya yuwurrakibina nawurrak-awiyebeyinuma mijiyangu-wa wurrakina yimbukwa warniba nuw-ambilyuma makina-manja mijiyang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laja ngawa akungwa amakwulyumida angalya nuw-ambilyumurra yanda-langwa yimangbala yimawura nu-wurduwurdanguma y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Yaweya ni-yama Nawu-wa, “Likajama arakba mijiyangu-wa nungkuwa akwa nungkwa-langwa warnumamalya. Ngayuwa ningeningma nungkuwa yimbukwa aduwaba ningk-ambilyame-ka amurndakeyina-manja angalya ningkuwerrikidirrbura ningkuwilyaba-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-arrikawiyebajina yimurndakukwala yinungungwangba-murriya makinu-wa mijiyanga. Biya yimurndakukwala yik-alyubarina-murruwiya kirrakina karnumamalya kinu-mena, kin-arrikawiyebajina yimangbala yambilyuma yinungkwarba umba ngarningka yimangbala yambilyuma yidarringka kin-arrikawiyebajina. Akwa yuwurrakukwala yukwurdukwurda ngarningka kembirra kin-arrikawiyebajina yakina yibina nara alyubaruma nungkwurruwa. Yuwurrakakina-langwa yuwilyaba-ma yidarringka kinu-mena akwa yinungkwar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warnungkwarba ka-mena wurrajija wurrumangbala wurrambilyuma akwa ngarningka wurridarringka ka-mena wurrumangbala wurrambilyuma. Biya yuwurrakakina kinuwurraku-warakina yinungungwangba-murriya akwa wurrajija-murriya kajungwa eniba kuw-ambilyi-yada aduwaba, kajungwa ngarningka kuw-arrangbijeyini-yada enena-manja angalya ngarningka ambaka-murri-yad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ngbala-manja mambilyuma marringa nganja ningena kini-larrkajama yelyukwa. Ngalaja yakina ngawa yelyukwa kini-larrinama yanda-langwa arngkabiyarbuwa-ma arngkumemberrkwa marringa iya mamawura. Yakina ngawa kini-larrinama yelyukwa. Kembirra amurndakibina ngayuwa yelakwa ningi-ngekburakama enena-manja angalya, wurrajija-murriya, yinungungwangba-murriya akwa ngarningka warnumamalya, yakine-ka yelyukwa kawurraki-jungwajinama,” ni-yama Yaweya Nawu-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wa ni-yamama ebina Yaweya nenu-makama, ni-yamama nakina ababurna-langw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i-larrinu-manja yiningadinuba-wiya yelyukwa yakina, nakine-ka Nawa n-ambilyuma arakba 600 mamarika iya yinungkwur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wiyebenuma nakina arrawa makinu-wa mijiyanga, Nawa iya dadingiyenikba iya warninikuwena akwa ngawa wurradidingiyarrngwa. Nuw-awiyebeyinuma wurrakina kajungwa warniba kuw-ambilyi-ya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2026-06-15T11:38:53Z</dcterms:created>
  <dcterms:modified xsi:type="dcterms:W3CDTF">2026-06-15T11:38:53Z</dcterms:modified>
  <dc:title>Bible.com.au: Jenijija 7:1-24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