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8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6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e-ka warnumamalya wurruwurrariya-wiye-ka wurrababurna-langwa. Biya wurrumurndakakina na-ngajingajeyinume-ka arngkababurna-langwa wurrumurndakakina warnumamaly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angaluba n-andeyuma akena nenuwurraki-rringkama wurrumurndakakina warnumamalya. Wurruwurrariya-wiye-ka ngawa wurrilyengma wurrakin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eningikarrawara Nawu-wa, “Ngayuwa ningena arakba wurrumurndakeyina warnumamalya kawurraki-jungwajinama wurrababurna-langwa mena namurndak-arriyakajungwunuma ababurna-langwa awurruwurrariy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rra-ngayindenama nungkuwa kuma-ngekburakinama mijiyanga. Mini-ngekburakajungwuna makina yininginingaba-murra yimundungwa. Biya kuma-ngekburakina-manja makina, ababurna angalya ki-ngekburakinamurra makina-manja mijiyanga. Biya kum-akumurne-ka minyadirra eka-manja arrawa-langwiya akwa ngawa ngarningka errekba-langwiya nari-yada awiyebuma akungwa mijiyangu-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ma-ngekburakinama makina milingajirrirre-ka, angaluba amarra-langwa akwa ngawa ngarningka angerriba mamudakbu-wa 133 metres. Akwa kuma-ngekburakiname-ka makina mamakwulyumide-ka angalya, ningkekalyarra-langwa akwa ningkekbuda-wa 22 metres. Akwa ajiringka-langwa akwa angerriba karrawaru-wa ngarningka 13 metres kuma-ngekburakinama m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meningikarrawara ngarningka kuma-ngekburakinama. Akwa meningikarrawara-manja arrawa-langwiya eyukwujiya ki-lalikinama angwurn•dikirra 44 centimetres. Akwa ki-ngekburakinama angalya angwurrkabiyakarbiya akwa ke-yuweyinama karrawaru-wa. Akwa akawiyuwiyeba akididijungwa ngarningka k-akumur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ki-larrkajama akungwa enenu-wa ajiringka, kajungwa awurrakibina yelakwa kuw-ambilya-murrumurra kamurndaku-wurrileni-yada. Kembirra akwala awurrakakina kawurraki-jungweyinama umba nungkwaja ningkena ningkeniba k-ambilyam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ki-yarrkakumurnama ngayuwa ayakwa eningarumuruma nungkwa-langwi-yada akwa nara ngayuwa a-yarrkuwarrukwajuma. Nungkwaja kembirra ku-menama nungkwamba-langwa enena ayakwa nungkwa-langwi-yada akina.Biya kembirra yik-awiyebenama nungkuwa iya nungkwa-langwa dadingiyena mijiyangu-wa akwa nungkwa-langwa nenikuwena-murriya iya wurradidingiyarrng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-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uwurraku-warakinama nungkwa-langwu-wa mijiyanga yiminiminingka yinungungwangba akwa ngawa wurriminiminingka wurrajija. Biya yuwurrakibina-langwa yinungungwangba-murriya iya wurrajija-murriya yuwilyuwilyaba-wiya ngawa yinungkwarba akwa yuwilyuwilyaba-wiya ngawa yidarringka kinu-menama kin-arrikuwarakinama arrawu-wa kajungwa warniba kawurrak-ambilyi-ya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u-wilyakiname-ka aninga, engka iya engka aninga nungkwurra-langwi-yada akwa ngawa yuwurrakakina-langwi-yada yinungungwangba-murriya akwa wurruwurrakakina-langwi-yada wurrajija-murriya,” ni-yama nakina Neningikarrawara Nawu-w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iyerriya-langwa warnumamal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wa ni-yamame-ka yakwujina makina-manja mijiyanga ebina-langwiya ayakwa nenu-maka-murrilangwiya Neningikarrawara amurndakibina-langwiya ni-ngayindangu-murrilangwiy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akine-ka warnumamalya nuw-ababurnadinuma arakba wurrakina akwa nuw-errbalinuma eminingka-manja iya eminingka-manja angalya. Kembirra aburraja wurrukwala warninikuwena Neningikarrawara-langwa na-likenuma nuw-ambilyu-murruwa wurrakina warnumamalya. Biya narrawurraki-rringka-manja wurrumurndakakina warnumamalya, narra-rringkama wurradidiyara wurrukukwulyubene-ka wurrakina. Biya kembirra narra-manguma aburra-langwi-yada wurridarringk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-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adidirrungwarna warnumamalya wurrumumirajirrirre-ka namurndak-ambilyuma arakba. Wurriyukwayuwa akwa wurrumirumirarrngwa wurrumurndakakina-langwa warninikuwena Neningikarrawara-langwa akwa ngawa wurradidingiyarrngwa-langwa wurrakina-da. Wurrarrubude-ka wurrakina, kembirra aburraja wurruminukwala narra-yarrumurnduwarnuma wurrakina-langwa-da.Eneja nakina Yaweya ni-yama, “Nara ngayuwa a-ngayinduma aduwaba warningerribirra warnumamalya ambilyuma warningangkawura. Umba kuw-eniyuwangkwudinama wurrakina biya ka-jungweyinama, warnumamalya-baba wurrakina-da. Kembirra aduwaba-langwa kuw-ambilyamurra wurrakina 120 mamarika iya yinungkwura akwa akina-bina ngawa-da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umurndaki-rringka-manja Yaweya warningerribirre-ka warnumamalya, nare-ka, aburraja wurruwurruwurrariya-wiye-ka wurrilyengma wurrakina wurrababurna-langwa. Nuw-engkingkirrikenume-ka wurrumurndakakina awurruwurrariya-we-ka nga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Yaweya, “Karukwa, nara-maka warna ka-ngekburaka, nara-maka enena-manja angalya k-akumarna,” ni-yam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nakina, “Wurrumurndakenene-ka warnumamalya warna ka-ngajinama ka-jungweyinama. Ningarra-ngekburakama akena amandangwa ka-jungwajinama wurrakina ka-jungweyinama ningena-da. Akwa ngarningka yinungungwangba-murriya iya wurrajija-murriya aburrajukwaba ka-jungwajinama ngayuwa-da. Karukwa, nara-maka ka-ngekburaka,” ni-yama Yaweya nakin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enu-werrungwur•dangume-ka Nawa-manja nakina-da.Nawa-langwa-langwa warnumamalya - Nawa numa-ngekburaka-mulangwa mijiyanga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ne-ka arakba alawudawarra Nawa-langwa. Eneja nakina wurrabiyakarbiya warninikuwena, umba warnimikirra Jema iya Yema akwa Jebeda. Neningabe-ka nakina nenungkwarba n-ambambilyumurra. Nikikamarra awurrariya. Nare-ka wurribina warningaba umba enuwa yimbukwa. Biya nakina Nawa neni-yakeyinuma Neningikarrawara-manj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2026-07-12T08:07:06Z</dcterms:created>
  <dcterms:modified xsi:type="dcterms:W3CDTF">2026-07-12T08:07:06Z</dcterms:modified>
  <dc:title>Bible.com.au: Jenijija 6:1-22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