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5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kwala warnungkwarba na-njawudiyinuma wurrakina jarrangwa-manja umba aburraja wurrukwala na-wurdanguma makangkidikarra-manja mibina yingum-arrkirrkarnu-murrumanja jarrangwa. Wurruwurrakwulyumide-ka warnumamalya namurndaki-likenumurra wurrakina Jawijiba-manja angerriba Keninu-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wurraki-likenumurra wurrumurndakakina ngawu...wa. Engku-we-ka nawurraki-likenuma yanda-langwa narr-akburrangarna angalya emikirra Adada. Ngalaja alyengmilyengma-langwa nuw-ambilyumurra akina angalya umba akwaburrangarna-langwa nuw-ambilyumurra akina akungwa adalyuma emikirra Jardina. Umba aburraja wurruminakina angalya warnumamalya na-war•danguma warka yakwujina eninganinga-manja amadidira. Kembirra yakwujina ngawa aburraja na-ngwanjuma Jawijiba-murriya wurrakina akwa na-ngwadeyinuma aruma angwada. Na-jijakawaranguma warningamiyerre-ka. Nuw-ambukambarrinuma angwada-manja na-ngwadungwadeyinuma ngawa wurrakina yakwujina mamangbala mambilyuma marring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minakina angalya WarningiKenina warnumamalya narramurndaki-rringkama Jawijiba-murriya-wa na-ngwadungwadeyinu-murruwa yakwujina Adada-manja angalya wurrakina. Biya namurndaki-yama, “Wa! Wurrumurndakangabe-ka WarningiYijiba warnumamalya nuw-angmakayenama ngawa angwada-manja wurrakina-na!” namurndaki-yama. Kembirra narri-yengbijuwamurra akina angalya Ebula Mijirayima emikirra akina, mena akina ekirra ne-yaminama “WarningiYijiba warnumamalya na-ngwadungwadeyinuma wurrakina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Jawijiba-murriya narruwurraki-lalika akina angalya akwa nawurrak-alilikena angwurra ngawa. Biya narri-yakuwarrukwa ebina adalyuma akungwa emikirra Jardina akwa nawurrak-alilikena Kenina-manja yanda-langwa namurndaki-yar•da arakba ebina-manja angalya Makbela wurrakina-da.Biya yakwujina ngawa Makbela-manja wurrakina warninikuwena Jekaba-langwa ne-yamama ababurna-langwa ebina-langwiya nenu-maka-murrilangwiya nungwarringba adinuba-wiya neniba-wiya n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-akumarna ena-langwa nenumadangkwa yakwujina ngawa Makbela-manja mibina-manja medirra nuw-ambilyu-murrumanja Mamura-manja akwudangwa. Adinuba-wiya makina medirra Ebirena-langwa, umba nakina Ebirena NeningiYida nenumamalya nakina. Kembirra arakba-wiya eneja Aburiyama nu-beyindanguma nakina Ebirena-langwa angalya akwa mibina medirra akina-manja ngawa angalya. Nu-beyindanguma makina kajungwa nenik-akumi-yada yakwujina warnumadangkwa ena-langwa warnumamalya wurr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awijiba nen-akumarnu-mulangwa nungwenikba yakwujina ni-lawurradina nakina arakba Yijibu-wa. Enuwa iya wurrarrkwurrkuwena akwa ngawa wurrumurndakibina nawurraki-likenu-murrumurra enuwa-manja namurndaki-lawurradina arakba Yijibu-wa wurrakina-da.Jawijiba-langwa ayakwa amerrukwula ni-yengbinu-mulangwa ena-langwa-manja wurrarrkwurrkuwen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jungwu-mulangwa nungwarringba Jekaba, wurrumurndakakina wurrarrkwurrkuwena Jawijiba-langwa na-lyelyimbukweyinumurra Jawijiba-langwa-langwa arakba. Ne-yama wurrakina, “Jawijibe-ka nakina dukwa ngarrenu-wirrikbinama ngawa-da. Akwa ni-lyangkuwerribikajungwunama nakina akenumini-lawurrakajini-yada awurrariya ngakwurramba-langwa dukwa-da, mena ngarri-yamama awurrariya enuwa-manja adinuba-wiya ngarrakina-da. Kembirra aki-yamarrkinama ngarna?” ne-yama wurr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i-larrka wurrakina ayakwa Jawijibu-wa. Ne-yama, “Nara-wiya kinu-werrikarrngina ngakwurra-langwa nungwarrka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enu-makama nakina yarniki-yengkilabi-yada nungkuwa-wa kajungwa yikumini-yakuwabijini-yada ebina awurrariya yirri-yama-mulangwa nungkuwa-manja yirrakina. Yirraja yarna yarnikuminuwar•duwar•da nungwarrka-langwa-langwa Neningikarrawara. Nungkwaja kembirra marrakba, yirrumini-yakuwabijina akina aduwaba,” ne-yama wurrakina, narri-larrka ayakwa Jawijibu-wa. Umba eneja n-engkirrika-manja akina ayakwa Jawijiba kembirra nu-ngwadina nakina angwad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akina wurrarrkwurrkuwena na-likenumurra aburrabakiya-ba Jawijibu-wa akwa nuw-abuluwenduma enuwa-manja. Biya ne-yama wurrakina, “Yarna-bina nungkwa-langwa yarnikuminuwar•duwar•da-da,” ne-yama wurr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awijiba neni-rringka-manja nungwenikba ni-jungwuma, n-akumajungwume-ka nakina nungwenikba-wa akwa neni-lawurangkama akwa nu-ngwadinume-ka angwurr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awijiba ni-yama aburruwa-wa, “Nara akbar•duma. Nare-ka ningena e-yamama wuburra Neningikarrawara ni-yaminama nak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a-wiya nungkwurraja kirrakina kirri-lyangkuwerribikajungwunuma awurrariya nganyangwa. Akena eneja Neningikarrawara nakina ni-kuwarrukwajuwama akina awurrariya eningabu-wa, kajungwa nakina Neningikarrawara ken-enibikini-yada wurrababurna warnumamalya. Kwuja, warniba arakba wurrakina aduwaba amurndakibina-langwa ne-yama-mulangwa arakba-wiy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a akbar•duma, mena ngayuwa k-akwurrajinama nungkwurruwa iya nungkwurra-langwa wurriyukwayuwa,” ni-yama nakina Jawijiba ena-langwu-wa wurrarrkwurrkuwena. Kembirra akina-murra ayarrkuwarruwalya ayakwa neni-ngbudirrkama nakina Jawijiba ena-langwa wurrarrkwurrkuwena. Aburraja kembirra yiningaba yukwudukwuda nuw-ambilyuma arakba wurrakina-da.Ni-jungwunu-mulangwa nakina Jawijiba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Jawijiba n-ambilyumurra Yijiba-manja nakina neningangkawura, enuwa iya ena-langwa warnumamalya wurrababurna-langwa aburrajukwaba. N-ambambilyumurra yakwujina ngawa nakina yanda-langwa n-eniyuwangkwudinuma arakba. Umba 110 mamarika iya yinungkwura n-ambilyumurra arakba n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niba-wiya ngawa nakina neni-rringkama wurriyukwayuwa nenikuwenikba-langwa Yibureyima-langwa. Aburrajukwaba neni-rringkama nakina ngarningka Yibureyima-langwa wurrumirumirena. Akwa ngarningka neni-rringkama nakina wurriyukwayuwa numirenikba-langwa Makira-langwa. Umba Makira-langwa nungwenikba Muneja nakina, nibina naruma-dangwa nenikuwenikba Jawijiba-lang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kini-jungwunu-murruwa nakina, ni-yengbina ayakwa wurrarrkwurrkuwenu-wa. Ni-yama, “Ki-jungwunama arakbe-ka ningena, umba eneja Neningikarrawara yiken-akwurrajinama nakina nungkwurruwa-manja. Akwa yikenu-wilyakinama kirrakina enena-langwa angalya angerriba ebinu-wa angalya nenu-maka-murruwa adinuba-wiya Aburiyama-manja. Nenumini-yarrkakumarnuma amurndakakina ayakwa akina-langwa angalya Aburiyama-manja iya Ajika-manja akwa ngawa Jekaba-manja,” ni-yama nakina Jawijib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garningka ena-langwu-wa wurrarrkwurrkuwena, “Ngarra-ngayindenama karna yiki-yarrkakumurnama enena ayakwa aduwaba akwa nara a-yarrkuwarrukwajuma. Yikenu-wilyakina-manja nakina Neningikarrawara akinu-wa angalya, nungkwurraja kembirra yiku-wilyakina kirrakina nganyangwa ningenumadangkwa nungkwurruwa-manja,” ni-yama nakina. Aburraja kembirra neni-yarrkakumarna arakba akina ayak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kembirra nakina ni-jungwa arakba yakwujina ngawa Yijiba-manja. Mababurne-ka mamarika iya yinungkwura 110 n-ambilyumurra nakina akwa ni-jungwa arakba. Aburraja kembirra ena-langwa warnumamalya narr-akumarnuma bungabungwa amalyirra akwa ngawa engburingka amangwarra ena-langwa-manja nenumadangkwa. Biya kembirra nen-akumarnuma arakba nenumadangkwa bada-manja wurrakina-da.Ena ngaw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i-yama nakina ena-langwu-wa warnikuminuwar•duwar•da, “Wurr-angkirna bungabungwa amalyirra akwa ngawa engburingka amangwarra akwa yik-akumurna nungwarrka-langwa-manja nenumadangkwa,” ni-yama.Aburraja narr-angkarna akwa narr-akumarna Jekaba-langwa-manja nenumadangkwa kajungwa nari-yada ngu-minjirrkirruwanjuma nakina, mena akini-yada wurrumurndakibina-baba WarningiYijiba warnumamalya ne-yaminjamama ak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-yaminjamama ngawa arngkababurna-langwa umba aburraja na-jijakawaranguma wurrakina WarningiYijiba warnumamalya. Bi...ya arngkabiyarbuwa-ma arngkumemberrkwa marringa numi-jerriduma makina akwa narri-jerrukwama arakba ebina bungabungwa wurrakina warnikuminuwar•duwar•da. Umba kembirra ngarningka na-jijakawaranguma wurrumurndakakina WarningiYijiba warnumamalya yuwilyaba yimawur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i-jerrukwama arakba akina awerrikawarriya. Eneja kembirra nakina Jawijiba ni-yama naruma-langwu-wa nubungkawa wurrububungkawa wurriyukwayuwa, “Yikinu-makina enena ayakwa nganyangwa naruma-manja nubungkawa. Yiki-yamina karn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ara-wiya kinu-werrikarrngina nganyangwa nungwarrka enena ayakwa ni-yengbinuma nakina ngayuwa-manja. Ni-yama nakina, Ki-jungwunama arngkidarrba ningena. Umba nungkwaja yiki-lyilyena angerriba Keninu-wa akwa yiku-rungkwabina ningenumadangkwa mibina-manja ngawa medirra nungwarrka-langwa-manja num-ambilya-murrumanja adinakba makina yakwujina. Yiminu-wilyakina ngawa enena ayakwa nganyangwa akwa nara e-yakuwabijuma, ni-yama nungwarrka ngayuwa-wa. Nungkwaja kembirra yi-larrkaja ngeni-lyilyena arakba makinu-wa medirra. Kembirra nganja ki-lawurradinama ngayuwa ngarningka yangkwurrangwa,’ yiki-yamina karna nubungkawa-manja, yikuminu-makina nganyangwa ayakwa,” ni-yama nakina Jawijiba nubungkawa-langwu-wa warnikuminuwar•duwar•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arru-wilyakama Jawijiba-langwa ayakwa narumu-wa nubungkawa. Enamba-langwa kembirra nakina naruma nubungkawa ni-lawurrakaja ayakwa Jawijibu-wa akwa ni-yama, “Likaja nu-wilyakina nungkwa-langwa nungwena mibinu-wa medirra, nginu-maka-mulangwiya nungwena nungkuwa-wa,” ni-yama nakina naruma nubungkawa, ni-larrkama ayakwa Jawijibu-wa n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akba nakina Jawijiba ni-likenuma neni-lyilyanguma nenumadangkwa nungwenikba-langwa angerriba Keninu-wa mibinu-wa medirra. Aburraja naruma-langwa nubungkawa-langwa wurriyukwayuwa wurrububungkawa nawurraki-likenuma wurrababurna-langwa Keninu-wa akwa ngawa wurrababurna-langwa wurrarumuruma WarningiYijiba warnumamalya aburrajukwaba nawurraki-likenu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Jawijiba-langwa wunambilyuma warnikuwabulena akwa aburna-langwa wurradidingiyarrngwa akwa ngawa aburna-langwa wurriyukwayuwa nawurraki-likenuma wurrakina. Akwa ngawa wurrarrkwurrkuwena Jawijiba-langwa nawurraki-likenuma akwa aburra-langwa warnumamalya aburrajukwaba. Wurribina wurruwarrngkiyukwayuwa nawurraki-likenuma wurrakina umba wurriyukwayuwa-murrumurra wulkwa nuw-ambilyumurra angalya-manja yakwujina Kawijina-manja wurrakina. Akwa ngarningka ngalaja jiba iya nenukwuda akwa bulukwa nuw-ambilyumurra angalya-manja Kawijina-manja 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2026-06-15T10:31:38Z</dcterms:created>
  <dcterms:modified xsi:type="dcterms:W3CDTF">2026-06-15T10:31:38Z</dcterms:modified>
  <dc:title>Bible.com.au: Jenijija 50:1-26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