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1879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nijija 5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urrumirumirena warnikinikaduwa Eduma-langwa-lang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eni-ngekburaka-manja Neningikarrawara warnumamalya, neni-ngekburakama wurrakina wuburra enuwa Neningikarrawara. Nenungkwarba akwa didarringka nenilirraki-ngekburakama nakina. Biya kembirra ni-yengbinuma nakina eningaba ayakwa aburnuwa-wa akwa ni-yama, “Yikini-yengbijajungwunama ‘kinenumamalya-kiya’ kinalakina.” Kembirra amurndakenena ekirra Eduma-langwa-langwa wurrumirumirena warnikinikaduwa-langw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ine-ka Eduma 130 mamarika iya yinungkwura n-ambilyuma nakina, biya nenikuwenikba enuwa wuburra n-akumajungwunuma nakina. Neni-yengbijuwama nakina Jed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ngarningka 800 mamarika iya yinungkwura n-ambilyuma nakina akwa wurrukwala ngarningka wurriyukwayuwa ena-langwa n-akumajungwunum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-ambilyu-manja nakina 930 mamarika iya yinungkwura kembirra ni-jungwuma arakba-d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-ambilyu-manja nakina Jeda 105 mamarika iya yinungkwura n-akumajungwunuma arakba nakina nenikuwenikba nenimikirra Yinaj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ngarningka 807 mamarika iya yinungkwura n-ambilyuma nakina akwa wurrukwala ngarningka wurriyukwayuwa ena-langwa n-akumajungwunum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-ambilyu-manja nakina 912 mamarika iya yinungkwura kembirra ni-jungwuma arakba-d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-ambilyu-manja nakina Yinaja 90 mamarika iya yinungkwura n-akumajungwunuma arakba nakina nenikuwenikba nenimikirra Kenen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ngarningka 815 mamarika iya yinungkwura n-ambilyuma nakina akwa wurrukwala ngarningka wurriyukwayuwa ena-langwa n-akumajungwunum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-ambilyu-manja nakina 905 mamarika iya yinungkwura ni-jungwuma arakba-d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-ambilyu-manja nakina Kenena 70 mamarika iya yinungkwura n-akumajungwunuma arakba nakina nenikuwenikba nenimikirra Meyilelel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ngarningka 840 mamarika iya yinungkwura n-ambilyuma nakina akwa wurrukwala ngarningka wurriyukwayuwa ena-langwa n-akumajungwunum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-ambilyu-manja nakina 910 mamarika iya yinungkwura ni-jungwuma arakba-d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-ambilyu-manja nakina Meyilelela 65 mamarika iya yinungkwura n-akumajungwunuma arakba nakina nenikuwenikba nenimikirra Jered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ngarningka 830 mamarika iya yinungkwura n-ambilyuma nakina akwa wurrukwala ngarningka wurriyukwayuwa ena-langwa n-akumajungwunum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-ambilyu-manja nakina 895 mamarika iya yinungkwura ni-jungwuma arakba-d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-ambilyu-manja nakina Jereda 162 mamarika iya yinungkwura n-akumajungwunuma arakba nakina nenikuwenikba nenimikirra Yinakw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ngarningka 800 mamarika iya yinungkwura n-ambilyuma nakina akwa wurrukwala ngarningka wurriyukwayuwa ena-langwa n-akumajungwunum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-ambilyu-manja nakina 962 mamarika iya yinungkwura ni-jungwuma arakba-d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-ambilyu-manja nakina Yinakwa 65 mamarika iya yinungkwura n-akumajungwunuma arakba nakina nenikuwenikba nenimikirra Midijel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-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Yinakwa akwa ngawa Neningikarrawara wunalakina neni-yakeyinumurra arakba wunalakina-da. Bi...ya wurrukwala ngarningka wurriyukwayuwa n-akumajungwunuma nakina Yinakwa. Biya n-ambilyu-manja nakina 365 mamarika iya yinungkwura, kembirra ni-lyumaduma nakina. Eneja Neningikarrawara nenu-manguma kembirra-d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-ambilyu-manja Yinakwa-langwa nenikuwenikba nakina Midijela 187 mamarika iya yinungkwura, n-akumajungwunuma arakba nakina nenikuwenikba nenimikirra Lamek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ngarningka 782 mamarika iya yinungkwura n-ambilyuma nakina akwa wurrukwala ngarningka wurriyukwayuwa ena-langwa n-akumajungwunum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-ambilyu-manja nakina 969 mamarika iya yinungkwura ni-jungwuma arakba-d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-ambilyu-manja nakina Lameka 182 mamarika iya yinungkwura n-akumajungwunuma arakba nakina nenikuwenikb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ama, “Yaweya nakina ni-kbajame-ka akina ajiringka. Kembirra ngalaja nuw-arriyaduma akina. Umba naka niyukwujiya kin-arumidina-manja akenu-werringekburakinama akwa kini-yukwujiyakinama nakina ebina aruma warka ngarrababurna-langwa ngarnumamalya,” ni-yama Lameka nakina-da. Kembirra neni-yengbijuwama nakina niyukwujiya ena-langwa nenimikirra Nawa, mena akina ekirra Nawa ne-yaminama “akenu-werringekburakinama.”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ngarningka 595 mamarika iya yinungkwura n-ambilyuma Lameka akwa wurrukwala ngarningka wurriyukwayuwa ena-langwa n-akumajungwunuma nakin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-ambilyu-manja nakina 777 mamarika iya yinungkwura ni-jungwuma arakba-d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-ambilyu-manja nakina Nawa 500 mamarika iya yinungkwura n-akumajungwunuma arakba wurriyukwayuwa ena-langwa. Neningadinuba-wiya nenimikirra Jema, neninguwilyarra nenimikirra Jebeda, umba neningarija-langwa nenimikirra Yem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2026-10-16T17:27:43Z</dcterms:created>
  <dcterms:modified xsi:type="dcterms:W3CDTF">2026-10-16T17:27:43Z</dcterms:modified>
  <dc:title>Bible.com.au: Jenijija 5:1-32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