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Yinaja 90 mamarika iya yinungkwura n-akumajungwunuma arakba nakina nenikuwenikba nenimikirra Kene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15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05 mamarika iya yinungkwura ni-jungwuma arak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Kenena 70 mamarika iya yinungkwura n-akumajungwunuma arakba nakina nenikuwenikba nenimikirra Meyilelel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4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10 mamarika iya yinungkwura ni-jungwuma arakb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Meyilelela 65 mamarika iya yinungkwura n-akumajungwunuma arakba nakina nenikuwenikba nenimikirra Jere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3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895 mamarika iya yinungkwura ni-jungwuma arakb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Jereda 162 mamarika iya yinungkwura n-akumajungwunuma arakba nakina nenikuwenikba nenimikirra Yinak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irumirena warnikinikaduwa Eduma-la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0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62 mamarika iya yinungkwura ni-jungwuma arakb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Yinakwa 65 mamarika iya yinungkwura n-akumajungwunuma arakba nakina nenikuwenikba nenimikirra Midijel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nakwa akwa ngawa Neningikarrawara wunalakina neni-yakeyinumurra arakba wunalakina-da. Bi...ya wurrukwala ngarningka wurriyukwayuwa n-akumajungwunuma nakina Yinakwa. Biya n-ambilyu-manja nakina 365 mamarika iya yinungkwura, kembirra ni-lyumaduma nakina. Eneja Neningikarrawara nenu-manguma kembirr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Yinakwa-langwa nenikuwenikba nakina Midijela 187 mamarika iya yinungkwura, n-akumajungwunuma arakba nakina nenikuwenikba nenimikirra Lame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782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69 mamarika iya yinungkwura ni-jungwuma arak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Lameka 182 mamarika iya yinungkwura n-akumajungwunuma arakba nakina nenikuwenikb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, “Yaweya nakina ni-kbajame-ka akina ajiringka. Kembirra ngalaja nuw-arriyaduma akina. Umba naka niyukwujiya kin-arumidina-manja akenu-werringekburakinama akwa kini-yukwujiyakinama nakina ebina aruma warka ngarrababurna-langwa ngarnumamalya,” ni-yama Lameka nakina-da. Kembirra neni-yengbijuwama nakina niyukwujiya ena-langwa nenimikirra Nawa, mena akina ekirra Nawa ne-yaminama “akenu-werringekburakinama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595 mamarika iya yinungkwura n-ambilyuma Lameka akwa wurrukwala ngarningka wurriyukwayuwa ena-langwa n-akumajungwunu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-ngekburaka-manja Neningikarrawara warnumamalya, neni-ngekburakama wurrakina wuburra enuwa Neningikarrawara. Nenungkwarba akwa didarringka nenilirraki-ngekburakama nakina. Biya kembirra ni-yengbinuma nakina eningaba ayakwa aburnuwa-wa akwa ni-yama, “Yikini-yengbijajungwunama ‘kinenumamalya-kiya’ kinalakina.” Kembirra amurndakenena ekirra Eduma-langwa-langwa wurrumirumirena warnikinikaduwa-lang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777 mamarika iya yinungkwura ni-jungwuma arakb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Nawa 500 mamarika iya yinungkwura n-akumajungwunuma arakba wurriyukwayuwa ena-langwa. Neningadinuba-wiya nenimikirra Jema, neninguwilyarra nenimikirra Jebeda, umba neningarija-langwa nenimikirra Ye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Eduma 130 mamarika iya yinungkwura n-ambilyuma nakina, biya nenikuwenikba enuwa wuburra n-akumajungwunuma nakina. Neni-yengbijuwama nakina Je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0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30 mamarika iya yinungkwura kembirra ni-jungwuma arakb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Jeda 105 mamarika iya yinungkwura n-akumajungwunuma arakba nakina nenikuwenikba nenimikirra Yina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807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nakina 912 mamarika iya yinungkwura kembirra ni-jungwuma arakb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2026-06-15T11:29:08Z</dcterms:created>
  <dcterms:modified xsi:type="dcterms:W3CDTF">2026-06-15T11:29:08Z</dcterms:modified>
  <dc:title>Bible.com.au: Jenijija 5:1-32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