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Juda.“Nungkwaja Juda,” ni-yama, “aburraja nungkwa-langwa narrkuwena-murriya kabi-yangmarngkwajinama ningkakina.Ka-likajama kuw-abuluwendama nungkuwa-manja wurrakina, mena ningkingbuda-baba ningkakina-da.Nungkwaja ka-rndirrkinama wurrukwala-manja warnumamalya kabu-wirrikbina-murrumanja ningkakina.Ka-majinginama wurrakina ayarrka-murra yambiya-manja ningk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akine-ka wuburra yiningerriberriba yiningbala ningki-yaminama aduwaba-da.Yakine-ka yiningbala kini-lawurradinama ena-langwu-wa medirra ka-wardena-mulangwa yukwala yinungungwangba.Kini-lawulawajinama ena-langwa alika yibina kin-errikerrikarrngina-mulangwa akwa kinu-mungkwulama yakina.Akwa akini-yada nare-ka ngarna a-mirajangajuma yakina, mena yabarda awinyamba y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ungkuwa Juda ku-bungkawadinama ambaka-murra ningkena.Aburrajukwaba numirena-murriya warnikinikaduwa ka-bungkawadinama.Ke-yaminjaminama yanda-langwa nubungkawa naruma-dangwa kini-yar•denama nakina enena-manja angalya.Umba aburraja wurruwurrakwulyumida warnumamalya engka-langwa iya engka-langwa angalya ka-likajama wurrakina enuwa-wa,karru-wilyakinama ababurna amurndakijika kajungwa kenu-kwuni-yada enuwa-wa.Akwa ngarningka kuw-abuluwendama enuwa-manja wurrakina mena warningma wurrakina naruma n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i-yaminama ningkakina wuburra laka nuwilyaba nenumamalya numinababurna akwurena eninginingaba.Amurndakakina akwurena ena-langwa kuw-arumidinama. Umba eneja kining-ararikinama ena-langwa diyukwujiya dangki akinu-wa ememeka akwurena eningaba-dangwu-wa.Akwa kining-ajirrenama ena-langwa dumbala akwurena-langwa-murra amalyirra, mena ababurna-baba amalyirra akwurena-langwa 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ena-langwa menba kum-abiyidinama makina kini-bekina-mulangwa amalyirra akwurena-langwa.Akwa ngarningka ena-langwa akarrnga ka-kwulyarriyiname-ka akwulyadada kini-bekina-mulangwa nakina milka-da,”ni-yama Jekaba nenikuwenikba-wa Ju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Jebulina.“Jebulina,” ni-yama, “nungkwaje-ka k-ambilyama akwudangwa makarda-manja ningkakina.Akine-ka angalya nungkwa-langwa ka-lawurradinama Jayidina-langwa angalya.Ngalaja mijiyanga kumu-likajama kum-awiyebenama ngala-langwu-wa abalmungwur•da-da,”ni-yama Jekaba nenikuwenikba-wa Jebul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Yijakara. Ni-yama,“Umba ningkakine-ka nungkwaja Yijakara ki-yaminama wuburra duwilyaba dangki yingu-warenama warka.Dakine-ka dangki yingu-kuwamurrkwulama wilyarra umba ngalaja beka mambilyuma yalina iya yalina yingamu-wilyarrakinama makina,mena nara-baba dakina a-ngayinduma a-wilyakama malakina beka ngala-langwa-manja mirirrb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ingu-mirajanginama akwa kinguma-wilyakinama malekbina beka-kiya ngala-langwa-manja mirirrba, mena eningaba-baba angalya akina-da.Umba dakine-ka wuburra dangki nungkwaja ki-yaminama ningkakina kaminu-war•denama warka wurrukwala-langwa ningkakina-da,”ni-yama Jekaba ena-langwu-wa nenikuwenikba Yijakar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Dena. Ni-yama,“Umba nungkwaje-ka ningkakina Dena ki-lyangkuwerribikajungwunama nungkwa-langwa-langwa warnumamalya warningaba-murrikba akwa wurruwurrariya-murrikba wurrakina.Umba nungkwa-langwa warnumamalya aburrajukwaba ne-yaminama WarningiYijireyil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i-rarrkajungwunama ningkakina adinakba mamurukwa-manja,wuburra laka yibina yingarna n-abuwarrkajungwunama amarda-manjaakwa n-anginama amulurrngwa jarrangwa-langwa-manja alika,kajungwa warnumamalya ka-wurdena-manja karrawara jarrangwa-manja kembirra ke-ngkilarrini-yada mirirrba-ma ajiringka-wa wurrakina-da,”ni-yama Jekaba nenikuwenikba-wa De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i-yengbinu-mulangwa eningilyamarmba ayakwa warninukuwen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ngikarrawaru-wa. Ni-yama nakina,“Ningene-ka ning-embirrarinama nungkuwa-wa Yaweya, kajungwa yiku-ngwureni-yada ningkakina ngayuwa-manja,”ni-yama Jeka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Keda. Ni-yama,“Wurrukwale-ka wurrengkengmina warnumamalya kabu-wardenama nungkuwa,akena nungkwaja nungkuwa ku-minangkirreyinama wurrakina-da,”ni-yama Jekaba nenikuwenikba-wa Ke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Ajera. Ni-yama,“Umba nungkwaja nungkuwa Ajera, ngalaja nungkwa-langwa angalya kuw-arrangbinama ababurna aninga eningaba.Eningabe-ka akina kin-alyubarina-mulangwa nubungkawa naruma-dangwa-da,”ni-yama Jekaba nenikuwenikba-wa Aje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Nabudali. Ni-yama,“Umba nungkwaja Nabudali ki-yaminama ningkakina wuburra laka duwilyaba bambi dibina ying-angkarrinama erribirra angerriba iya angerriba,akwa nang-arrangbinama dangariya diyukwayuwa deninginingaba-da,”ni-yama Jekaba nenikuwenikba-wa Nabudal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kuwenikba-wa Jawijiba. Ni-yama,“Umba nungkwaja Jawijiba ki-yaminama wuburra laka eningaba eka ebina nuw-arndurrkwarjiyama amukwa-manja akungwa.Na-mungkuwarruwalyadinama akwa nuw-arrangbinama ababurna amaning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winyamba warnungkwarba bu-wirrikbama angwurra nungkuwa-manja.Akwa nuw-alilikenuma nungkuwa-wa awinyambu-wa narruma-wilyakama maminjirrada akwa bu-ngajingajama ningk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-larrmanguma wurrakina menungkwa-murra, akena ngalaja nungkwa-langwa ayarrka nare-ka ka-murndaburridanga akina.Kembirra nungkwaje-ka ningkingbuda angwurra ningkakina ningk-arjeyuma aburruwa-manja-da.Ningkingbude-ka ningk-arjeyuma mena nganyangwa Neningikarrawara nginu-ngwurangu-mubaba nungkuwa-manja.Eneja nakina Neningikarrawara nganyangwa ningbude-ka nilyengma,nibina ngini-ngbudirrkama ngayuwa,akwa ngin-akwurrajuwama ngayuwa-manj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akina-bina nganyangwa Neningikarrawara nginu-ngwungwurenama ningkakina.Nakina-bina nganyangwa Neningikarrawara narrubuda nilyengma nakinaakwa ni-yaminama eningaba nungkuwa-manja.Nginu-kukwunama yelyukwa angubina-langwaakwa ngawa akungwa ajiringka-langwa arrawa-langwa nginu-kukwunama.Akwa nginu-kukwunama nakina ababurne-ka bulukwa iya wurriyukwayu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ginu-kukwunama ababurne-ka aninga eminiminingka ningkenik-alyubara-langwa akwa ngawa amawalyuwa eninginingaba ningkeniki-rringka-langwa akina.Akwa nginu-kukwunama ngarningka eninginingaba angakingakarjiyinga-langwa angalya.Umba nganja ngayuwa ningeni-yendabajame-ka Neningikarrawaru-wa kajungwa kini-yamini-yada nakina amurndakenena eninginingaba nungkuwa-manja ningkenikuwarrka.Ningkakina-bina eneja nu-wekbalyinuma nakina akwa nginu-miningkakama wurrumurndakeyina-langwa wurrukwala narrkuwena-murriya, ngin-eyebijebakama nakina-da,”ni-yama neniyuwangkwa Jekaba nenikuwenikba-wa Jawiji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neningarija-langwu-wa nenikuwenikba Benjiminu-wa. Ni-yama,“Umba nungkwaja ningkakina ki-yaminama wuburra yinungwenimbaluba yibina ni-jungwunama yakina murumureya.Yakine-ka yinungwenimbaluba nu-wardenama yukwala yinungungwangba akwa n-alyubarinama yakina.Umba nungkwaja ningki-likajama wurdarriya-wiya awinyambu-wa ningkakina akwa ningkarra-wardenama warnumamalya-manja akwa ningkarra-murrakajinama aburra-langwa amurndakijika.Biya kum-awiyeba-manja mamawura nungkuwa akwa nungkwa-langwa warnumamalya yiki-larrmburrenama amurndakakina,”ni-yama Jekaba neningarija-langwu-wa nenikuwenikba Benjiminu-w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Jekaba nenuwurrak-ardijuwa ena-langwu-wa warninikuwena akwa ni-yama, “Kwa, wurruwurraki-likaja ngayuwa-wa akwa wurruwurra-murndukwa yelakwa ngayuwa-manja akwudangwa, kajungwa ki-yengbini-yada ayakwa nungkwurruwa-wa,” ni-yama nakina. “Ngayuwa kawurraku-makinama ayakwa ka-ngekburakajungwuna-mulangwa arija-langwa nungkwurra-langwi-yada iya nungkwurra-langwi-yada wurriyukwayuwa iya nungkwurra-langwi-yada wurrumirumirenungwa akwa aburra-langwi-yada wurriyukwayuwa aburrajukwaba akina,” ni-yama neniyuwangkwa Jekab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enena-bina wurrumemberrkwa wurrambilyuma warnumamalya WarningiYijireyila wurrilyimberrkingka-langwa iya wurrilyimberrkingka-langwa. Akwa amurndakenena ayakwa eningarija-langwa ni-yengbinuma nungwarringba Jekaba warninikuwenu-wa nakina. Umba eminiminingka ayakwa ni-yengbinuma nakina wurrumurndakakina-manja warnungkwarba wurruwilyuwilyaba-wiya-manja.Ni-jungwunu-mulangwa Jekab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a Jekaba nenu-makama wurrumurndakakinu-wa warninikuwena warniki-yami-yada wurrakina arija-langwa. Akwa ni-yama, “Ki-jungwuname-ka ningena arngkidarrba arakba. Ki-likajama ningena nungwarrka-langwu-wa warnumamalya. Nungkwurraja kembirra yiki-rungkwabinama karna ningenumadangkwa nungwarrka-murriya-manja. Yik-akumurnama ngayuwa mibina-manja ngawa medirra Makbela-manja. Umba nuw-ambilyama Makbela Mamura-manja akwudangwa yakwujina Kenina-manja angalya akina. Karningme-ka makina medirra mibina num-ambilyama Ebirena-langwa-manja ajiringka. Nakine-ka Ebirena NeningiYida nenumamalya nakina. Umba eneja nakina Aburiyama nu-beyindanguma akina ajiringka ena-langwa akwa ngawa makina medirra ena-langwa, kajungwa ken-akumurni-yada makina-manja medirra ena-langwa warnumamalya warninikijungwa n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makina-manja ngawa medirra aburraja narralirrak-akumarnuma wunalakina Aburiyama iya dadingiyenikba Jera yakwujina. Bi...ya narralirrak-akumarnuma ngarningka Ajika iya dadingiyenikba Ribeka aburnajukwaba yakwujina. Nganjukwaba ninging-akumarnuma Liya makina-manja ngawa medirra. Yawe-k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embirra ngayuwa yik-akumurnama kirrakina nganjukwaba yakwujina makina-manja ngawa medirra, nu-beyindangu-murrumanja adinuba-wiya Aburiyama nakina-da,” ni-yama nakina Jekaba warninikuwenu-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-mulangwa nakina amurndakakina ayakwa ena-langwa eningarija-langwa warninikuwena-manja, nu-kwunumurrkwulijajungwa nakina akwa nu-werrikarrnga arakb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neniyuwangkwa Jekaba nu-wilyakamurra ambilyuma ekirra. Awilyaba ekirra Jekaba akina, umba awilyaba ngarningka nenu-kwama Neningikarrawara aruma ekirra Yijireyila akina. Biya ni-yama nakina warninikuwenu-wa,“Wurruwurra-murndukwuna kajungwa yik-engkirrikaji-yada enena ayakwa nganyangwa.W-engkirrikiya ningungwenungwu-wa Yijireyilu-wa,”ni-yama. Kembirra ni-yengbinuma arakba nakina aburruwa-wa wurruwilyuwilyaba-wiyu-wa amurndakenena ayakwa eningarija-langwa kini-jungwunu-w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adinuba-wiya Rubinu-wa,“Ningkena Rubina ningkumilyengma ningkenungkwulyuba ningkenikuwarrka.Ningki-rukwularru-manja ningkakina kembirra aburraja warningma arakba warnumamalya ningingbuda ningenungkwarba ningena ngayuwa-da.Umba nungkwaja ningkarrubuda angwurra wurrumurndakenena-manja narrkuwena-murriya ningk-ambilyamurra ningkenikuwarrka aduw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uwa yimini-yamama awurrariya ningku-mungkwulu-mubaba nganyangwa-manja dadikuminuwar•duwar•da didarringka.Akwa nare-ka k-errukwulina ngayuwa-wa nungkwa-langwu-wa ningungwena.Nungkuwe-ka ningkena wuburra laka yaruma yelyukwa yibina nare-ka ngarna a-bungkawakama,mena nare-ka warningerribirra warnumamalya a-bungkawakama ningkakina ningkenumamalya nungkwajukwaba-da.Kembirra akina-langwa awurrariya ningki-yama-mulangwa ningkakina, nare-ka arakba ningkakina ambilyuma ningkaruma wurrumurndakenena-manja narrkuwena-murriya-da, umba ningkiyukwujiya k-ambilyama ningkeningangkawura ningkakina-da,”ni-yama Jekaba Rubin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kaba amurndakenena ayakwa wunalakina-kiya-wa warnikuwabulena-kiya Jimiyinu-wa iya Libayu-wa. Ni-yama nakina,“Kinalakena Jimiyina akwa Libaya duwilyaba-mulangwa dirndenungwa.Umba nungkwurnaja arakba kinu-wilyakinama kaliwanga engbudi-yada awinyam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nganja ningena e-yakajuma nungkwurnuwa-manja yikini-lyelyimbukweyina-manja kinalakina amurama-langwiya.Nare-ka ningena ambarruma ayakwi-yada nungkwurnuwa-manja,mena kin-awinyambadinu-manja kinalakena kinadiyerra-manja kirra-wardanguma wurrukwala warnungkwarba,akwa ngarningka akwala bulukwa kini-rrengmurnirnakwama abadakaly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wurruwurrariya ka-ngekburakajungwunama nungkwurna-langwa akina,mena kini-ngayindenama ngawa kinalakina awinyamba akwa kinu-werrikardadinama ngawa kinalakina-da.Kinubardijena-kiye-ka ngawa kinalakena kinenungkwarba-kiya-da.Ningene-ka kembirra k-errbalijinama nungkwurna-langwa warnumamalya angerriba iya angerriba WarningiYijireyila-manja warnumamalya wurruwurrakuwilyarra-da,”ni-yama Jekaba wunalakina-kiya-wa Jimiyinu-wa iya Libayu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2026-06-15T10:31:21Z</dcterms:created>
  <dcterms:modified xsi:type="dcterms:W3CDTF">2026-06-15T10:31:21Z</dcterms:modified>
  <dc:title>Bible.com.au: Jenijija 49:1-33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