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572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48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ni-rringka-manja nakina Jekaba wunalakina-kiya-wa Yibureyima akwa Muneju-wa, ni-yama nakina Jawijibu-wa, “Wunumiyambena-kiya wunalakena wunenungkwarba-kiya?” ni-yama nakin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awijiba, “Nganyangwe-ka wunalakena nenikuwarrka-kiya, nginu-kwa-mulangwa Neningikarrawara yelakwa enena-manja angalya Yijiba,” ni-yama.Eneja ni-yama Jekaba, “Wurralirraku-wilyaka yangkwurrangwa ngayuwa-wa kajungwa ki-yengbi-yada ngayuwa ayakwa nganyangwa eningaba eningilyamarmba aburnuwa-wa,” ni-yam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menba neniyuwangkwa-langwa muwurrariye-ka makina muwarrngkabiyiya. Nara nakina kin-andeya angwurra mena n-eniyuwangkidinu-mubaba arakba nakina. Kembirra eneja nakina Jawijiba nenilirraku-wilyaka wunalakina Yibureyima akwa Muneja neniyuwangkwu-wa akwudangwu-wa. Umba nakine-ka neniyuwangkwa nenilirrak-engkarrnga akwa nenilirraki-lawurangka wunalakina-manja-d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nakina Jekaba Jawijibu-wa, “Ningi-lyangkiyama-bu ngayuwa nara-bu yiba-rringka nungkuwa. Akena eneja nakina Neningikarrawara ngini-larrkama ningeniki-rringka nungkwa-langwa wuniyukwujiya-kiya,” ni-yam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Jawijiba nenilirraki-rndirrka wunalakina nungwenikba-langwa akwa n-abuluwendinga nungwenikba-manja akwa n-engmudirruwajungwa nenumukwurra ajiringka-manja nakin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ama nakina Jawijiba ena-langwu-wa warnikuwabulena, “Yibureyima, jeyi likaja, nginakilarrina neniyuwangkwa-manja nekalyarra-langwa. Umba nungkwaja, Muneja, yadada likaja nekbudu-wa,” ni-yama. Aburnaja neni-likena neni-nginakilarrina yalina iya yalina neniyuwangkwa-manj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neniyuwangkwa Jekaba ni-lawulawaja akwa ni-kilyangbaka ayarrka ena-langwa, akwa nekbuda-langwa n-akumarna Yibureyima-langwa-manja aringka, mame-ka nakina niyukwujiya. Umba nekalyarra-langwa n-akumarna nakina Muneja-manja, nibina numangaruma-manj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yengbina arakba nakina neniyuwangkwa ena-langwa eningaba ayakwa eningilyamarmba nenikuwenikba-wa Jawijibu-wa akwa ni-yama,“Nganyangwa numirarrka Aburiyama iya nungwarrka Ajika nenumini-yarrkuwarakama wunalakina Neningikarrawara-langwa ayakwa.Eneja nibina-murrada Neningikarrawara ngin-akukwurrajuwama ngayuwa ningiyukwujiya-wiya yanda-langwa ning-eniyuwangkwudinuma arakba ngayuwa aduwaba.Kembirra eni-yamina arakba eningaba nibina-murrada Neningikarrawara wunalakena-manja wunenjarrngalyilya-kiy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ingikarrawara-langwa nenikumamurikaja ngini-didirrakama ngayuwa awurrariya-langwa,kembirra eni-yamina nakina eningaba wunalakena-manja enejukwaba.Ngalaja nganyangwa ekirra ak-ambilya akina wunalakena-kiya-manja wunenjarrngalyilya-kiya,akwa ngarningka numirarrka-langwa ekirra iya nungwarrka-langwa ekirra ngalajukwaba.Kembirra aburnaja ken-akumajungwuni-yada wunalakena aburna-langwa wurriyukwayuwa wurrababurna akwa ngawa wurrumirumirarrngwa aburna-langwa wurrababurna aburrajukwaba,”ni-yama nakina Jekaba-da ena-langwu-wa nenikuwenikba Jawijibu-wa-d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akina Jawijiba nu-werrikawarriyade-ka nakina nungwenikba ni-kilyangbaka-mulangwa ena-langwa ayarrka ekbuda Yibureyima-langwa-manja aringka. Kembirra nenumini-rndirrka Jawijiba ayarrka nungwenikba-langwa kajungwa kinu-kuwarrukwajuwi-yada Yibureyima-langwa-langwa aringka angerriba Muneja-langwu-w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kaba ni-yengbinu-mulangwa eningilyamarmba ayakwa Yibureyimu-wa akwa Muneju-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i-yama nakina nungwenikba-wa, “Nara akina e-yamama. Naka-bina naruma numilyengma-da. Umba w-akuma nungkwa-langwa ekbuda ayarrka naka-manja,” ni-yam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lyangkilyuwaka nungwenikba. “Ningeningme-ka ningena,” ni-yama. “Muneja-langwa wurrumirumirena warnikinikaduwa wurrilyimberrkwulyumida wurrilyimberrkuwilyaba kuw-ambilyame-ka wurrakina aburrajukwaba. Umba nenikumarnjenikbe-ka nakina angwurre-ka kin-ambilyama naruma-da, akwa ena-langwa wurrumirumirena warnikinikaduwa ka-wurrakwulyumidadinama wurrakina yanda-langwa kuw-ambilyame-ka wurrilyimberrkwulyumida warnumamalya wurrilyimberrkeyebijeba iya wurrilyimberrkeyebijeba wurrakina-da,” ni-yama nakin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kwala ngarningka ayakwa eningaba eningilyamarmba ni-yengbinuma Jekaba wunalakina-kiya-wa Yibureyima-kiya. Ni-yama nakina,“Keni-yengbina-manja warningerribirra WarningiYijireyila warnumamalya eningaba ayakwa wurrukwala-manja warnumamalya aburra-langwa, kembirra karri-yengbijinama wurrakina nungkwurna-langwa ekirra. Akwa ke-yaminama wurrakina,‘Eni-yamina Neningikarrawara eningaba nungkuwa-manja aduwaba, wuburra laka arakba-wiya ni-yamama nakina eningaba wunalakina-kiya-manja Yibureyima-manja akwa Muneja-manja,’ ke-yaminama wurrakina-da,”ni-yama nakina Jekaba. Umba ni-yengbinu-manja amurndakakina ayakwa neni-lyengmajuwama nakina Jekaba neningadinuba-wiya Yibureyima, umba Muneja nen-arijikama nakina-d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akina Jekaba nenikuwenikba-wa Jawijibu-wa, “Yi-rringkiname-ka ningena ki-jungwunama arngkidarrba ningena. Umba eneja Neningikarrawara kin-ambilyama nakina nungkwurruwa-manja akwa yikeni-lawurrakajinama kirrakina akinu-wa angalya nuw-ambilyu-murruwa arakba-wiya nungkwurra-langwa wurrumirumirenungw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yirra-kwunama ngayuwa Jekema angalya ebina angakarjiyinga nungkwa-langwi-yada. Nara a-kwama akina angalya eningaba nungkwa-langwu-wa narrkuwena-murriya umba yirra-kwunama akina nungkuwa-wa. Arakba-wiya ngayuwa ningarra-murrakajuwama awinyamba-ma akina angalya WarningAmara-langwa warnumamalya. Umba aduwaba nungkwa-langwa arakba akina angalya-da,” ni-yama Jekaba Jawijibu-wa nakina-d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aburraja wurrukwala nenu-makama arakba Jawijiba-manja n-angbilyuwadu-mulangwa ena-langwa nungwenikba. Eneja kembirra nenilirraku-manga Jawijiba ena-langwa warnikuwabulena wunenimikirra-kiya Muneja iya Yibureyima, akwa nabuki-likena wurrubukalakina angerriba Jekaba-langwu-wa angalya kajungwa warniki-ngarri-yada enuwa-w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buki-yar•da wurrubukalakina Jekaba-langwa-manja angalya, akwa kembirra aburraja wurrukwala nenu-makama arakba Jekaba-manja ni-likenu-mulangwa nenikuwenikba yenjerrikina kajungwa neniki-rringki-yada nakina. Eneja nakine-ka neniyuwangkwa nu-murndakayuwayanguma arakba. Akena neni-rringka-manja nakina nenikuwenikba Jawijiba ni-rrakarjiyinga nakina nu-murrkwulu-mulangwa ena-langwa-manja mamukumungkwuling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nakina Jekaba nenikuwenikba-wa, “Arakba-wiya Neningikarrawara nibina narrubuda nilyengma n-abilyerrikajungwunuma nakina ngayuwa-manja ning-ambilyu-wiya Kenina-manja. Nakine-ka Neningikarrawara ni-yengbinuma eningaba ayakwa ngayuwa-manja ebina-manja ngawa angalya Luja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i-yama, ‘Yiba-kwunama ningena wurrababurna wurriyukwayuwa nungkwa-langwa, kajungwa ka-wurrakwulyumidadini-yada nungkwa-langwa numirena-murriya warnikinikaduwa yanda-langwa kuw-ambilyame-ka wurrilyimberrkwulyumida warnumamalya wurrilyimberrkeyebijeba iya wurrilyimberrkeyebijeba wurrakina. Umba ka-kwunama enena angalya wurrumurndakakinu-wa warnikinikaduwa numirena-murriya aburra-langwi-yada akina eningangkawura,’ ni-yama nakina Neningikarrawara ngayuwa-wa-da,” ni-yama Jekaba Jawijibu-wa nakina. Akena akine-ka angalya Luja ngala-langwa emikirra Bedela aduwab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akina ngarningka enuwa-wa, “Umba wunalakina nungkwa-langwa nenikuwena-kiya Yibureyima akwa Muneja nganyangwe-ka wunalakina. Neni-rukwularrinuma yelakwa enena-manja ngawa angalya Yijiba nara-wiya ki-yar•danga ngayuwa. Umba wunalakina-kiya wuburre-ka Rubina iya Jimiyina nganyangwa-kiya nenikuwarrka-kiya neni-yaminama wunalakina Yibureyima akwa Munej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-wilyakina-manja ningkakina wurrukwala ngarningka nenikuwena-murriya, nara arakba nganyangwa wurrakina. Wulkwa Yibureyima-kiya nganyangwa wunalakina. Kembirra ki-jungwa-manja ngayuwa wunalakina nenikuwena-kiya nungkwa-langwa Yibureyima iya Muneja wuneningadinuba-wiya kenu-menama akwala amurndakijika nganyangwa. Wurrukwala nenikuwena-murriya ka-wilyakina-manja ningkakina arija-langwa nare-ka a-manguma wurrakina. Wulkwa karra-kwuna-manja arija-langwa wunalakina Yibureyima-kiya karru-menama wurrakina-da,” ni-yama nakina Jekaba Jawijibu-w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garningka neniyuwangkwa Jekaba Jawijibu-wa, “Ngayuwa ningi-yaminama enena, mena dirndena Rejila dadingilarrngekburna dadingiyarrka nganyangwa dakina. Kembirra yingi-jungwu-manja dakina arakba-wiya ningu-werrikawarriyadinume-ka nganja ningakina. Ngalaja yingi-jungwuma dakina Kenina-manja ebina-manja ngawa angalya akwudangwa Eburada akini-yada ngawa ningi-lawurradinu-manja ningakina lukwakwa Mejubudamiya-langwa. Umba ninginga-rungkwabama dakina ajiringka-manja mibina-manja ngawa mamurukwa akwudangwa numu-likenu-murrumanja Eburadu-wa makina-da,” ni-yama Jekaba nakina Jawijibu-wa nenikuwenikba-wa. Akena akine-ka angalya emikirra ngala-langwa Eburada adinuba-wiya umba emikirra Bediliyema akina aduwab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2026-06-15T10:30:49Z</dcterms:created>
  <dcterms:modified xsi:type="dcterms:W3CDTF">2026-06-15T10:30:49Z</dcterms:modified>
  <dc:title>Bible.com.au: Jenijija 48:1-22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