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78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7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Ningene-ka ningu-marrawarnuma engku-wa iya engku-wa angalya 130 mamarika iya yinungkwura. Ningi-yaminjamame-ka ngawa yanda-langwa aduwaba. Umba muwurruwurrariya-wiya mamurndakakina mamarika iya yinungkwura ning-ambilyuma yambawura. Nare-ka wuburra nganyangwa numirarrka-murriya ki-yama k-ambilya ningakina. Nganyangwa numirarrka-murriya nuw-ambilyumurra mababurne-ka meninginingaba-wiya mamarika iya yinungkwura akwa engku-wa iya engku-wa angalya na-marrawarnuma wurrumurndakakina,” ni-yama nakina Jekaba nakinu-wa naruma nubungka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ra-wiya Jekaba keni-lalika nakina naruma nubungkawa ni-yama ngarningka enuwa-wa, “Eni-yamina Neningikarrawara eningaba nungkuwa-manja,” ni-yama. Biya ni-yengbinu-mulangwa nakina lukwuniyawa akina ayakwa, ni-likena arakba neni-lalika nakina naruma nubungkaw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awijiba nenu-kwa angalya eningaba-langwa-langwa nungwenikba-wa iya wurrarrkwurrkuwenu-wa, ebina-langwiya ayakwa nenu-maka-mulangwiya adinuba-wiya naruma nubungkawa enuwa-manja. Akine-ka angalya eningaba akwudangwa nuw-ambilyumurra angalya aminuwurrakwulyumida alikira iya warnumamalya emikirra Ramijeja. Akwa nenu-kwama nakina ngarningka aninga nungwenikba-wa iya ena-langwu-wa wurrarrkwurrkuwena akwa wurrababurna-langwu-wa warnumamalya nungwenikba-langwu-wa, wurrarumuruma-langwa akwa angerriba arrawu-wa wurriyukwayuwa-wa. Nakina-bina Jawijiba nenu-mamurikajuwama wurrumurndakakina ena-langwa warnumamalya yakwujina Yijiba-manja, kajungwa warnik-ambarringi-yada arakba warningaba wurrakina awilyaba-manja-da.Nuw-ambawuradinu-mulangwa aning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nare-ka ebina aninga, mena muwurrariya-wiya ngawa mamurndakakina mamarika iya yinungkwura. Umba aburraja wurruminakina angalya warnumamalya wurribina nuw-ambilyu-murrumurra Yijiba-manja akwa ngawa Kenina-manja namurndaku-mureyanguma akwa namurndak-ayuwayanguma angwurra wurr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wurraki-likenuma wurrakina engka-langwa iya engka-langwa angalya Jawijibu-wa akwa nenu-kwama wurrakina angwarnda enuwa-wa kajungwa neniku-kwi-yada nakina arrkala aninga. Kembirra nakina eneja Jawijiba nenu-kwama aninga ebina narr-akumarnuma WarningiYijiba warnumamalya adinakba eninganinga-langwa-manja alikira ebina-wiya nuw-ambilyu-wiya aruma aninga Yijiba-manja. Biya nu-wilyakama nakina ebina angwarnda nu-mangu-mulangwa aburra-langwa angerriba naruma-langwu-wa nubungkawa angaly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-yaminjamama wurrakina ngawu...wa. Bi...ya akine-ka angwarnda na-jerriduma arakba ababurna-manja angalya Yijiba akwa Kenina-manja. Aburraja kembirra wurrumurndakibina WarningiYijiba warnumamalya nawurraki-likenuma Jawijibu-wa akwa neni-yukwamajuwama aninga-wa. “Yirru-kwuname-ka aninga,” namurndaki-yamama. “Nara yarna ambambilyuma murumureya akwa a-jungwuma. Angwarnde-ka yirra-langwa na-jerriduma arakba akina, kembirra yirru-mamurikajina yirraja aduwaba,” ne-ya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Jawijiba aburruwa-wa, “Wurrumurndaku-wilyakina kembirra yangkwurrangwa nungkwurra-langwa jarrangwa-murriya iya jiba-murriya. Nara ebina angwarnda nungkwurra-langwa. Kembirra aminakina-langwa yirru-kwuna amurndakakina kajungwa ka-kwuni-yada ngayuwa aninga nungkwurruwa-wa,” ni-yama nakina Jawijib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uwurraku-warakama aburra-langwa jarrangwa-murriya iya jiba-murriya enuwa-wa akwa kembirra nenu-kwama nakina arrkala aninga-da. Makini-yada ngawa mamarika nakina Jawijiba nenu-kukwama aninga. Aburraja kembirra nenu-kwama dumurndakibina jarrangwa iya jiba iya nenukwuda iya bulukwa akwa ngawa dangki aburra-langwa. Ne-yaminjamama ngawa wurrakina enuwa-w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ingki-yada ngarningka mamarika nawurraki-likenuma wurrakina WarningiYijiba warnumamalya Jawijibu-wa akwa ne-yengbinuma ayakwa enuwa-wa. “Yirra-langwe-ka angwarnda yirrumini-jerridume-ka yarna arakba,” ne-yama. “Akwa ngarningka yirra-langwe-ka bulukwa-murriya nungkwa-langwa kembirra amurndakakina arakba aduwaba. Nare-ka yarna abuwarrkama enena ayakwa umba amandangwa ngarra-makinama. Nara ebina yarna ngu-wilyakama awilyuwilyaba yarniku-kwi-yada nungkuwa-wa. Enena awilyaba yirra-langwa yarnumadangkwa akwa yirra-langwa angaly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-lalikama umba yirru-mamurikajina yirraja, marrakba, nari-yada a-jungwuma yarna. Nara kajukwaba a-lalikama enena yirra-langwa angalya eyebirra. Beyindena yirruwa akwa ngawa yirra-langwa angalya, akwa kembirra yirru-kwuna aninga aduwaba. Kembirra yirraja yarna yirruwa naruma-langwa nubungkawa yarnumamalya yarnikuminuwar•duwar•da arakba akwa ngarningka amurndakenena angalya yirra-langwa ena-langwa amurndakenena kajukwaba arakba-da. Yirru-kwuna nungkwaja kembirra aninga aduwaba kajungwa nari-yada a-jungwuma umba yarniba yik-ambilyi-yada ngawa. Akwa ngarningka akwala amadidira yirru-kwuna kajungwa yiki-lungkuwabijini-yada amaninga amarda yirra-langwa-manja ajiringka, kajungwa nari-yada arakba ambilyuma eyebirra akina,” ne-yama wurrakina WarningiYijiba warnumamalya Jawijibu-w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awijiba nenu-manga wurrumangbala wurrarrkwurrkuwena akwa na-likena arakba naruma-langwu-wa nubungkawa angalya. Nuw-alilikenu...wa. Biya ne-yar•da arakba naruma-langwa-manja nubungkawa angalya akwa ni-yama Jawijiba enuwa-wa, “Nganyangwa nungwarrka akwa narrkuwarrka-murriya nawurraki-likenuma wurrakina angaluba yirra-langwa-langwa angalya Kenina yangkwurrangwa. Akwa narruwurraku-warakama wurrakina aburra-langwa jiba-murriya akwa ngawa aburra-langwa amurndakijika-murriya. Wurrangaba-wiya kembirra, ne-yar•duma Kawijina-manja arakba wurrakina,” ni-yama Jawijib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Jawijiba nenuminu-beyindanguma amurndakibina angalya nuw-ambilyu-murrumurra Yijiba-manja naruma-langwa nubungkawa. Umba mamurndakibina mamarika iya yinungkwura yuwurruwurrariye-ka yakina ngawa. Aburraja kembirra wurrumurndakibina WarningiYijiba warnumamalya wurruwilyuwilyaba-wiya na-makwunuma ebina angalya aburra-langwa aburra-langwu-wa naruma nubungkawa, yanda-langwa amurndakibina kembirra angalya ababurna-langwa ena-langwa arakb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ijiba nakina nu-beyindanguma warnumamalya WarningiYijiba wurrababurna-langwa kajungwa warnikuminuwar•duwar•da naruma-langwa nubungkawa kuw-ambilyi-yada arakba wurr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angalya kinu-beyindanga nakina WurruMinida-langwa warnungkwarba yimbukwa. Aburraja wurribina WurruMinida warnungkwarba nara ka-makwuna ebina aburra-langwa angalya, mena nakina naruma nubungkawa nenu-kwama angwarnda warniku-beyinda-langwa wurrakina yimbukwa aninga umba nara wurrukwalu-wa kenu-kwa n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nakina Jawijiba WarningiYijibu-wa warnumamalya, “Kwuja!” ni-yama. “Ningenuminu-beyindanguma naruma-langwa nubungkawa nungkwurruwa karnumamalya akwa ngawa nungkwurra-langwa angalya. Wiya, amurndakenena kembirra nungkwurra-langwa amadidira kajungwa yiki-lungkuwabijini-yada ngarningk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ja-langwa kembirra ka-lungkuwarreyina-manja amurndakakina amaninga akwa yiku-mena-manja, kembirra nungkwurraja yikinu-kwuna akwala nubungkawu-wa kirrakina. Yikuma-mena-manja mamangbala beka kirrakina, kembirra muwilyaba yikinu-kwuna kirrakina enuwa-wa. Umba akwala yiku-minambilya akina nungkwurra-langwi-yada yik-alyubarini-yada nungkwurruwa iya nungkwurra-langwa warnumamalya. Akwa ngarningka yik-akumurna adinakba akwala kajungwa yiki-lungkuwabijini-yada ngarningka arija-langwa akina,” ni-yama nakina Jawijiba wurrumurndakakinu-wa warnumamaly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 enuwa-wa, “Yirr-enibikama nungkuwa yarna yarnumamalya, akwa ningki-yamama ngarningka eningaba yirruwa-manja. Kembirra yirraja yarna arakba naruma-langwa nubungkawa yarnikuminuwar•duwar•da yarnumamalya-da,” namurndaki-yama wurr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awijiba ni-yarrkakumarna ayakwa WarningiYijiba-langwa warnumamalya amurndakakina-langwa angalya aburra-langwa-langwa. Ni-yama nakina nenu-makama wurrababurna-manja warnumamalya nuw-ambilyu-murrumanja yakwujina Yijiba-manja, “Mababurna-langwa mamarika yikuwurra-murndukwuna-manja ebina amaninga yiki-lungkuwabijinamurra kirrakina, kembirra akwala yikinu-kwunama narumu-wa nubungkawa. Yikuma-wilyakina-manja mamangbala beka maninga-ma, kembirra yikinu-kwunama muwilyaba ena-langwi-yada. Akwa ngarningka yikuma-wilyakina-manja mememberrkwa beka maninga-ma, kembirra yikinu-kwunama mambilyuma ena-langwi-yada makina. Yiki-yaminjaminama ngawa kirrakina mababurna-langwa mamarika yikuwurra-murndukwuna-manja nungkwurra-langwa amaninga,” ni-yama Jawijiba nakina-da. Akwa enena ayakwa Jawijiba-langwa nuw-ambilyama ngawa aduwaba-da. Ababurna-langwa angalya Yijiba-manja naruma-langwa nubungkawa amurndakakina-da. Wulkwa WurruMinida warnungkwarba yimbukwa nara kenu-kwa aburra-langwa angalya narumu-wa nubungkawa-da.Jekaba nenumini-yarrkilalika-mulangwa ayakwa Jawijiba-manja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ibine-ka warnumamalya WarningiYijireyila kembirra nawurrak-ambilyuma yakwujina ngawa Kawijina-manja akina-manja angalya Yijiba. Ne-yaminjamamurra nuw-ambambilyumurra warningaba ngawa, yanda-langwa namin-ababurnadinume-ka aninga iya amurndakijika iya jiba-murriya akwa angwarnda wurrakina-da. Akwa ngarningka wurrababurna arakba wurriyukwayuwa narra-wilyakamurra wurrakina warnumamalya WarningiYijireyil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Jekaba n-ambilyuma nakina yakwujina 17 mamarika iya yinungkwura. Umba neniyuwangkwe-ka arakba nakina, mena n-ambilyumurra 147 mamarika iya yinungkwur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iki-jungwangena arngkidarrba nakina akwa nen-ardijuwa nenikuwenikba-wa Jawijiba. Eneja Jawijiba ni-likena nakina nungwenikba-wa Jekabu-wa.Eneja ni-yama Jekaba enuwa-wa, “W-akuma nungkwa-langwa ayarrka malakena-kiya-manja nganyangwa makarra wilyarra, kajungwa ki-yarrkakumurni-yada ningkakina ayakwa akwa nari-yada a-yarrkuwarrukwajuma akina. Akwa yi-makina arakba amandangwa nari-yada a-rungkwabuma nganyangwa ningenumadangkwa yelakwa enena-manja angalya Yijib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mba warnarna wurrukwala ningarra-wilyakama wurrambawura yangkwurrangwa ngayuwa-manja,” ni-yam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a-ngayindenama ningkena nungkuwa yiku-rungkwabini-yada ngayuwa ebina-manja ngawa angalya nawurraki-rungkwabajungwunu-murrumanja nungwarrka iya numirarrka-murriya aburrajukwaba. Nungkwaja kembirra yiku-wilyakinama ngayuwa yadada angerriba akinu-wa angalya Keninu-wa-da,” ni-yama nakina Jekaba Jawijibu-wa-da.Eneja ni-yama Jawijiba, “Yawa. K-engkirrikajama ningena ngayuwa nungkwa-langwu-wa ayakwa,” ni-yam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Ki-yarrkakumurna ayakwa akwa nara a-yarrkuwarrukwajuma.”“Amandangwa,” eneja ni-yama Jawijiba, akwa n-akumarna ena-langwa ayarrka nungwenikba-langwa-manja makarra wilyarra akwa ni-yama, “Ningi-yarrkakumurnama enena ayakwa. Ki-jungwa-manja ningkakina, kembirra yiba-wilyakinama ningkena Keninu-wa akwa yiba-rungkwabinama yakwujina-da,” ni-yama nakina Jawijiba nungwenikba-wa-da.Kembirra n-engkirrika-manja eneja Jekaba akina ayakwa nenikuwenikba-langwa, kembirra neni-yangmarngkwajuwa arakba Neningikarrawaru-wa, nu-murrkwulinga-murrumanja ena-langwa-manja ngawa mamukumungkwulinga-manja nakin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naruma nubungkawa aburruwa-wa, “Amiyambene-ka warka kirru-war•duwar•denama karna?” ni-yama.Aburraja ne-yama, “Yarne-ka yirr-akukwurrajinama jiba-murriya, wuburra arakburakba-kiya yirra-langwa wurrarumuruma wurrumirumiranyungwa ne-yaminjamamurra aburrajukwaba wurr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rna kembirra yirri-likenuma yarnik-ambilyingi-yada enena-manja angalya, mena eyukwujiye-ka aninga yakwujina Kenina-manja akwa nara ebina amarda yirra-langwa-langwa jiba-murriya. Ngarra-marrakbakinama kembirra nungkuwa-wa kajungwa yiku-kwuni-yada nungkuwa ayakwa yarnik-ambilyingi-yada yarna angaba-manja angalya aringbirra-manja Kawijina,” ne-ya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nakina naruma nubungkawa Jawijibu-wa, “Wurrumurndakakina nungkwa-langwa narrkuwena-murriya akwa nungwena nawurraki-yar•duma arakba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murndakenena angalya Yijiba aburra-langwa aduwaba. Ab-ambilya kembirra akina-manja angalya Kawijina, ebina eningaba-langwa-langwa angalya Yijiba. Umba wurrakina-manja wurrabarda warka warnungkwarba, kembirra kabumin-akwurrajinama akwala jiba-murriya wurrakina,” ni-yama nakina Jawijibu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awijiba ni-lawurradina nungwenikba-wa nen-angkarna nakina akwa nenu-wilyaka enejukwaba narumu-wa nubungkawa. Eneja kembirra nakina Jekaba n-akwudangwukajungwunuma enuwa-wa akwudangwu-wa akwa ni-yama, “Eni-yamina Neningikarrawara eningaba nungkuwa-manja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ruma nubungkawa Jekabu-wa, “Mambarrngarna mamarika iya yinungkwura ningkena ningk-ambilyuma?” ni-y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2026-05-21T11:14:46Z</dcterms:created>
  <dcterms:modified xsi:type="dcterms:W3CDTF">2026-05-21T11:14:46Z</dcterms:modified>
  <dc:title>Bible.com.au: Jenijija 47:1-31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