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7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6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wa ena-langwa wurrabiyarbuwa warninikuwena aburrubukwurrajukwaba. Warnimikirra wurrubukalakina Yenakwa iya Balu iya Yejirena akwa ngawa Karm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Jimiyina akwa ngawa ena-langwa wurrumangbala wurruwilyaba warninikuwena na-likenuma wurrakina. Warnimikirra wurrakina Jemuwela iya Jamina iya Awada iya Jakina iya Jawura akwa ngawa Jawula. Umba Jawula-langwa dirndenikba DadingiKenina didarringka d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ubukwurrajukwaba Libaya akwa ngawa ena-langwa wurrabiyakarbiya warninikuwena nabuki-likenuma. Warnimikirra wurrubukalakina Kijena iya Kiyada akwa ngawa Marar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ubukwurrajukwaba Juda akwa ngawa ena-langwa wurrabiyakarbiya warninikuwena nabuki-likenuma. Warnimikirra wurrubukalakina Jela iya Bereja akwa ngawa Jera. Umba wunambilyuma warnikuwabulena Juda-langwa wunenimikirra Era iya Anana neni-jungweyinuma adinuba-wiya Kenina-manja ngawa wunalakina. Umba aburnaja Bereja-langwa warnikuwabulena wunenimikirra Yejirena iya Yamula aburnajukwaba neni-likenuma wunalakina Yijibu-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Yijakara akwa ngawa ena-langwa wurrabiyarbuwa warninikuwena na-likenuma wurrakina. Warnimikirra wurrubukalakina Dawula iya Buwa iya Jejuba akwa ngawa Jimire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ubukwurrajukwaba Jebulina akwa ngawa ena-langwa wurrabiyakarbiya warninikuwena nabuki-likenuma. Warnimikirra wurrubukalakina Jereda iya Elena akwa ngawa Jaliyel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akina wurrumangbala wurruwilyaba warninikuwena Jekaba-langwa yinginumin-arrangbama Liya n-ambilyu-wiya nakina Jekaba Mejubudamiya-manja. Umba ngalaja dadiyawenikba Jekaba-langwa dadimikirra Dayina yingi-rukwularruma ngalajukwaba yakwujina Mejubudamiya-manja. Dirndadikba ngalajukwaba Liya dakina. Kembirra wurrababurna-langwa wurrumurndakakina Liya-langwa wurrabuburrada iya wurrumurndakakina warnikabijada iya wurrebulada akwa ngawa daburradikba Dayina 33 warnumamalya wurr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Keda akwa ngawa ena-langwa wurrumangbala wurrambilyuma warninikuwena namurndaki-likenuma Yijibu-wa. Warnimikirra wurrakina Jebena iya Yaki iya Juni iya Ejibena iya Eri iya Arada akwa ngawa Arel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Ajera akwa ngawa ena-langwa wurrabiyarbuwa warninikuwena iya darrkuwarringba dadimikirra Jera namurndaki-likenuma wurrakina. Warnimikirra wurrubukalakina Yimina iya Yijibaya iya Yijibi akwa ngawa Beraya. Umba Beraya-langwa warnikuwabulena wunenimikirra Yebera iya Malkiyela aburnajukwaba neni-likenuma wunal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wunalakina naburradikba-kiya Jilba-langwa iya warnikabijada akwa ngawa wurrebulada 16 warnumamalya wurrakina. Umba dakine-ka Jilba dadikuminuwar•duwar•da dakina, dibina Liya-langwa nungwadikba Lebina nanga-kwama dadiyawenikba-manja Liya-manj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wurraki-likenu-murrilangwa Jekaba-murriya Yijib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dakina Rejila dadingiyenikba Jekaba-langwa yinginumin-arrangbama wunambilyuma warnikuwabulena wunenimikirra Jawijiba iya Benjim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n-ambilyu-wiya Jawijiba yakwujina Yijiba-manja dadingiyenikba Ajineda narring-arrangbama dakina wunambilyuma warnikuwabulena wunenimikirra Muneja iya Yibureyima. Umba nakina nungwadikba Ajineda-langwa Badibera nakina. NuMinida nenungkwarba nakina WarningiYijiba-langwa warnumamalya, umba ena-langwa angalya Yeliyabulija 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Benjimina-langwa warninikuwena wurrumemberrkwa namurndaki-likenuma nungwarringba-manja Yijibu-wa. Warnimikirra wurrakina Bela iya Beka iya Ajibela iya Kera iya Neyumena iya Yiyeya iya Rawija iya Mabima iya Wubuma akwa ngawa Ar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wunalakina naburradikba-kiya akwa wurrumurndakakina warnikabijada Rejila-langwa wurrumemberrkwa akwa wurrabiyarbuwa warnumamalya wurrakin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ukwaba Dena akwa ngawa nenikuwenikba nenimikirra Wujima neni-likenuma wunalakina Yijibu-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Nabudali akwa ngawa ena-langwa wurrubukarbiyarbuwa warninikuwena na-likenuma. Warnimikirra wurrubukalakina Jajiyela iya Kwuni iya Jejera akwa ngawa Jilem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wunalakina wunambilyuma naburradikba Bilya-langwa akwa warnikabijada ngala-langwa wurrumangbala wurrambilyuma warnumamalya wurrakina. Umba dakine-ka Bilya dadikuminuwar•duwar•da dakina, dibina Rejila-langwa nungwadikba Lebina nanga-kwama dadiyawenikba-manja Rejila-manj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ababurna-langwa wurrumurndakakina wurrumirumirena Jekaba-langwa namurndaki-likenu-murrumurra Yijibu-wa 66-eka warnumamalya wurrakina-da. Akwa ngawa aburrajukwaba wurrarngkirngkiyena Jekaba-langwa nawurraki-likenumurr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ra-wiya ka-likena Jekaba-murriya Yijibu-wa wurrakina, eneja Jawijiba n-akumajungwunuma nakina wunambilyuma nenikuwenikba-kiya. Kembirra akini-yada n-ambilyu-wiya ngawa neniyuwangkwa Jekaba Yijiba-manja nakina, enuwa akwa ena-langwa warnumamalya wurribina nuw-ambilyu-murrumurra akina-manja ngawa angalya Yijiba 70-eka warnumamalya wurrakina-da.Jekaba-murriya nuw-alambarringa-mulangwa Yijiba-manja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kina Jekaba akwa wurrababurna-langwa ena-langwa warnumamalya narri-lalika aburra-langwa angalya Kenina akwa nawurraki-likena Jawijibu-wa Yijibu-wa. Biya kembirra Jekaba neni-larrka nenikuwenikba Juda ni-lyengmanga nakina adinakba kajungwa neniki-yarrkuwilyaki-yada Jekaba-langwa ayakwa Jawijibu-wa. Eneja kembirra Juda ni-lyengmanga ni-likena arakba nakina-da.Bi...ya ni-yar•da Yijiba-manja akwa ni-likena angwurra ngawa Jawijibu-wa. Biya ni-yama nakina enuwa-wa, “Nubukwaya arakba nungwarrka, umba nungkwaja likaja engembu-wa Kawijina-wa, kajungwa yikin-akburrangeyini-yada nakina yakwujina,” ni-yama.Aburraja Jekaba-murriya nawurraki-likena ngawu...wa. Bi...ya nawurraki-yar•da aburrajukwaba Yijiba-manja akwa nawurraki-likena Kawijina-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Jekaba akwa ngawa ena-langwa warnumamalya narruwurra-murndukwama aburra-langwa amurndakijika warniki-liki-yada wurrakina angerriba Yijibu-wa. Namurndaki-likenuma akena adinuba-wiya engembu-wa Biyajiba-wa namurndaki-likenuma. Biya yakwujina Jekaba nakina nenumini-daka bulukwa-murriya Neningikarrawara-langwa. Nakine-ka Neningikarrawara nibina-murrada nungwenikba-langwa Ajika-lang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Jawijiba ni-njawudija ena-langwa-manja makangkidikarra meningaba-dangwa jarrangwa yingum-arrkirrkarnu-murrumanja akwa ni-likena nakina angerriba Kawijina-wa nenuminu-wengkarrngarna nungwenikba-wa.N-alilikenu...wa. Biya ni-yar•da arakba nakina nuw-ambilyu-murrumanja Jekaba-murriya Kawijina-manja. Biya nu-kuwabijanga mibina-langwa makangkidikarra akwa n-angkarra nen-engkarrnga nungwenikba-manja akwa nu-ngwadina neningamiyerra. Nu-ngwadungwadina nakinu...wa. Biya kembirra ni-yengminjada ni-jerrukwa arakba ebina angwad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 Jawijibu-wa, “Ningkena yirra-rringkama arakba nganyangwa-murra menba, akwa ningeningma arakba ningkeniba ngawa ningkena. Kembirra ningeniki-jungwangeni-yada ngayuwa arakba-da,” ni-yam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i-yengbina Jawijiba ayakwa ena-langwu-wa wurrarrkwurrkuwena iya nungwenikba-wa akwa ngawa wurrumurndakibinu-wa warnumamalya ena-langwu-wa nawurraki-yar•dangu-murruwa nungwenikba-manja. “Ningi-likajama ningena narumu-wa nubungkawa,” ni-yama. “Kembirra kinu-makinama ningena nungkwurruwa-langwa karnumamalya nganyangwa kirri-likenu-mulangwa karna Kenina-langwa ngayuwa-wa aduwab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i-yaminama ngayuwa enuwa-wa, ‘Warne-ka narrkuwarrka-murriya nganyangwa narruwurraku-wilyakama ababurna-langwa jiba iya bulukwa aburra-langwa Kenina-langwa yangkwurrangwa aduwaba, kajungwa karruwurrak-akukwurrajini-yada enena-manja angalya amurndakakina. Warnikakukwurrajungwe-ka jiba-murriya wurrakina warnungkwarba. Akwa ngarningka ababurna-langwa amurndakijika aburra-langwa narru-wilyakama yenjerra enenu-wa angalya aduwaba-da,’ ki-yaminama ngayuwa narumu-wa nubungkaw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en-ardijina-manja nakina nubungkawa nungkwurruwa-wa, akwa yikeni-yengkilabaja-manja nakina nungkwurra-langwa-langwa warka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nu-makina kembirra ebina-murrada ngawa ayakwa enuwa-wa kirrakina. Akwa yiki-yamina ngarningka, ‘Yirra-langwe-ka wurrumirumiranyungwa wurrarumuruma narr-akukwurrajuwamurra jiba iya bulukwa warningangkawura. Akwa yirramba-langwa yarna yarnumamalya yirr-akukwurrajinama ngawa jiba iya bulukwa yirrajukwaba. Yirri-yaminjamama akina yirriyukwayuwa-wiya yanda-langwa aduwaba,’ yiki-yaminama karna nakinu-wa naruma nubungkawa. Umba kin-engkirrikaja-manja eneja akina ayakwa nungkwurra-langwa, kembirra nara nakina a-waruma umba yikeni-lalikinama nakina enena-manja aringbirra angalya Kawijina kirr-ambilya-murrumanja karna aduwaba,” ni-yama Jawijiba, nenu-maka nakina ena-langwa-manja warnumamalya. Amurndakenena ayakwa ni-yengbinuma nakina Jawijiba mena-baba neningma na-warena-mulangwa WarningiYijiba warnumamalya ebina warka akwa na-warena-mulangwa ngarningka warnumamalya narr-akukwurrajina-murrumurra jiba iya bulukwa wurrakin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makina-manja ngawa meningalyarrngwalyilya Jekaba nenu-marngkirringkama Neningikarrawara nakina-da. Eneja Neningikarrawara n-ardanga enuwa-wa akwa ni-yama, “Nungkuwa Jekaba!”Eneja ni-yama Jekaba, “Miyambena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Neningikarrawara Jekabu-wa arakba, “Ngayuwa Ningeningikarrawara ningena nungwena-langwa. Nara akbar•duma, umba likaja Yijibu-wa. Yiba-kwunama ningkena wurrababurne-ka numirena-murriya warnikinikaduwa nungkwa-langwa akina-manja angalya. Aburraja wurrakina kuw-ababurnadinama yanda-langwa wurrilyimberrkwulyumide-ka wurrilyimberrkuwilyaba warnumamalya ke-yamina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yuwa ki-likajama ningena yakuwa Yijibu-wa. Kembirra ki-jungwa-manja ningkakina yakwujina, eneja nakine-ka Jawijiba kin-ambilyama ngawa nungkuwa-manja akwudangwa. Kembirra arija-langwa ambaka-murrumurra nganja kawurraki-lawurrakajinama ngayuwa nungkwa-langwa numirena-murriya warnikinikaduwa enenu-wa angalya,” ni-yama nakina Neningikarrawara Jekabu-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arakba Jekaba-langwa warninikuwena nen-akumarna nungwarringba iya aburra-langwa wurriyukwayuwa akwa wurradidingiyarrngwa mamurndakibina-manja ngawa makangkidikarra numa-larrkenu-murrumanja Jekabu-wa adinuba-wiya nibina nubungkawa naruma-dangwa NeningiYijiba. Biya narri-lalika arakba wurrakina Biyajib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jungwa warniki-liki-yada Yijibu-wa. Umba narruwurraku-warakama aburra-langwa bulukwa-murriya akwa ngawa ababurna-langwa amurndakijika amurndakibina narru-manguma wurrakina nuw-ambilyu-wiya yakwujina Kenina-manja. Umba Jekaba nakina nenuwurraku-warakama ena-langwa warninikuwena iya dadiyawenikba akwa warnungkwarba iya wurridarringka wurrumirumirena enuwa-manj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kuwenikba Jekaba-langwa nibina numilyengma Rubina ni-likenuma nakina enuwa-manja Yijibu-wa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2026-07-12T08:04:39Z</dcterms:created>
  <dcterms:modified xsi:type="dcterms:W3CDTF">2026-07-12T08:04:39Z</dcterms:modified>
  <dc:title>Bible.com.au: Jenijija 46:1-34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