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8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ungkwurraja yiki-larrkena yangkwurrangwa ngayuwa, umba eneja Neningikarrawara nakina nginu-wilyakama yenjerra-da. Ngayuwe-ka ningena nginu-bungkawakama Neningikarrawara ningubungkawa ningaruma-dangwa. Kembirra nganja ningu-bungkawadinama ngayuwa wurrababurna-langwa-manja wurriyukwayuwa wurrububungkawa amurndakenena-manja angalya. Wuburra nibina naruma-dangwa nubungkawa nganjukwaba ningu-bungkawadiname-ka ngayuwa amurndakeyina-manja arakba ababurna angalya enena-manja Yiji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-wiya arakba wurri-likaja nungwarrku-wa akwa yikinu-makina enena ayakwa nganyangwa. Yiki-yamina, ‘Neningikarrawara nen-akumarnuma nenikuwena Jawijiba nubungkawa ababurna-langwa-manja angalya Yijiba-manja. Kembirra nungkwaja nara ambudiduma umba likaja warenja enuwa-wa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a akwa ngawa nungkwurra-langwa wurriyukwayuwa akwa ngawa nungkwurra-langwa numirena-murriya aburrajukwaba. Yikuwurraku-warakina ngawa nungkwurra-langwa jiba iya nenukwuda iya bulukwa akwa ababurna-langwa amurndakijika nungkwurra-langwa angerriba enuwa-wa Yijibu-wa. Yakwujina kirrakina yik-ambilyama Yijiba-manja engemba-manja Kawij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-ambilyama akwudangwa enuwa-manja kajungwa yiken-akwurrajini-yada nakina. Ngalaja akine-ka aninga kuw-ambilyama eyukwujiya mamangbala-manja ngarningka mamarika iya yinungkwura. Nara eneja a-ngayinduma murumureya a-jungwajuma nungkwurruwa iya nungkwurra-langwa warnumamalya akwa nungkwurra-langwa bulukwa-murriya,’ yiki-yamina kirrakina,” ni-yama Jawijiba. Akina-bu ayakwa nenu-makama nakina Jawijiba wurrarrkwurrkuwena-manja warniki-lawurrakaji-yada wurrakina ayakwa nungwarringba-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garningka aburruwa-wa, “Kirrumurndakeyine-ka yirri-rringkinama ningena amandangwa nungkwurra-langwe-ka ningenikumarnjenungwa Jawijiba. Nungkwajukwaba Benjimina yi-rringkinama ningena Jawiji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u-makina nungwarrka ningena ningubungkawa enena-manja Yijiba, akwa yikinu-makina amurndakenena kirri-rringkinama ababurna-langwa aduwaba, akwa yikinu-wilyakina kwa yangkwurrangwa warenja,” ni-yama Jawijiba nakina ena-langwu-wa wurrarrkwurrkuwe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-engkarrnga nakina Jawijiba Benjimina-manja akwa nu-ngwadina arakba nakina. Enejukwaba nakina Benjimina enamba-langwa nu-ngwad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awijiba nenumurndak-engkarrnga wurrababurna-langwa wurrarrkwurrkuwena-manja akwa ngawa nenumurndaki-lawurangka wurrakina angwada-murra nakina. Na-jerridu-manja akina angwada kembirra wurrumurndakakina wurrarrkwurrkuwena na-lyelyimbukweyinumurra Jawijiba-manja arak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ubungkawa naruma-dangwa n-engkirrika-manja akina ayakwa ne-yar•du-mulangwa wurrakina wurrarrkwurrkuwena Jawijiba-langwa Yijiba-manja, ni-lyelyingmame-ka nakina. Akwa ngawa ena-langwa wurriyukwayuwa wurrububungkawa na-lyelyingmeyinuma aburrajukwaba wurr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naruma nubungkawa Jawijibu-wa, “Wurra-makina nungkwa-langwu-wa narrkuwena-murriya karri-larrnjawudena wurrakina aburra-langwa amurndakijika dangki-manja, akwa ka-lawurradina angerriba Kenin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a nenu-maka-mulangwa wurrarrkwurrkuwena-manja enu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rra-makina kenu-wilyakina nungwena akwa ngawa aburra-langwa wurradidingiyarrngwa akwa wurriyukwayuwa aburra-langwa yangkwurrangwa enenu-wa angalya. Ningene-ka ka-kwunama angalya eningaba-dangwa yelakwa Yijiba-manja aburra-langwi-yada akina-da. Ababurne-ka kembirra aninga aburraja kuw-alyubarinama. Nare-ka wurrakina a-jerrukwama akina aninga,” ni-yama nakina naruma nubungkawa Jawijibu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enu-maka nakina Jawijibu-wa warniku-wilyaki-yada wurrakina wurrarrkwurrkuwena mukwala marumuruma makangkidikarra mibina na-wilyuwilyakinama amurndakijika angerriba iya angerriba makina. Ni-yama nakina, “Angum-arrkirna jarrangwa mamurndakakina meyebirra angerriba Keninu-wa, kajungwa ka-lawurradina-manja Yijibu-wa wurradidingiyarrngwa akwa wurriyukwayuwa narrkuwena-murriya-langwa kembirra karrawurra-jawudeni-yada makina-manja. Akwa wurra-makina kenu-wilyakina ngarningka nungwena yangkwurrangwa Yijibu-wa aburruwa,” ni-yama nakina naruma nubungkawa Jawijibu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enuwa-wa, “Wurra-makina nungkwa-langwu-wa narrkuwena-murriya, ‘Mama yiki-lalikina-manja ababurna-langwa amurndakijika nungkwurra-langwa yakwujina Kenina-manja, mena ababurne-ka amurndakijika eninginingaba yelakwa nungkwurra-langwa akina,’ ki-yamina ningkakina aburruwa-wa,” ni-yama nakina Jawijibu-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Jekaba-langwa warninikuwena narri-larrnjawudanga arakba wurrakina aburra-langwa amurndakijika aburra-langwa-manja dangki. Eneja nakina Jawijiba ni-yamama nakina nubungkawa-langwiya ayakwa akwa nenu-kwama ena-langwa-manja wurrarrkwurrkuwena mamurndakibina makangkidikarra akwa ngawa aninga warnik-alyubari-yada lukwakwa wurr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u-kwama ngarningka nakina Jawijiba dadikaduwa dumbala wurruwilyuwilyaba-wiya-manja kajungwa warnik-awiyebi-yada. Umba Benjimina-manja yimbukwa nenu-kwama nakina dumangbala dumbala akwa ngawa 300 angwarnda ajilba-murr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larrkenuma nakina Jawijiba ababurne-ka amurndakijika eninginingaba EningiYijiba nungwenikba-wa. Aburraja narri-larrnjawudanguma kembirra amurndakakina dumemberrkwa-manja dangki. Akwa ngarningka dukwala-manja dumemberrkwa dangki narri-larrnjawudanguma wurrakina ababurne-ka aninga eminiminingka warnik-alyubari-yada wurrumurndakakina warnumamalya wurrababurna ka-lawurradina-manja wurrakina wurrarrkwurrkuwena karra-wilyakina-manja aburra-langwa wurradidingiyarrngwa iya aburra-langwa wurriyukwayuwa akwa nungwarringba angaluba Kenina-langwa akwa Yijibu-wa n-ambilyu-murruwa Jawijiba n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ukwuniyawa nara-wiya ka-likena wurrakina wurrarrkwurrkuwena, ni-yama nakina Jawijiba aburruwa-wa, “Nare-ka a-wurruwirrikbajuma lukwakwa,” ni-yama nakina. Kembirra neni-larrka arakba wu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-likena arakba, narri-lalika akina Yijiba umba na-lawurradina Keninu-wa-da.Bi...ya yakwujina Kenina-manja ne-yar•da arakba wurrakina. Biya na-lawurradinuma aburra-langwu-wa angalya akwa ngawa nungwarringba-wa Jekabu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wurrakina nungwarringba-wa, “Jawijibe-ka nakina neniba ngawa aduwaba! Akwa ni-lyinginama nakina ababurna angalya Yijiba-manja,” ne-yama. Akena eneja Jekaba n-arndirndade-ka akwa nenu-minikalyika nakina ebina ayakwa aburra-langwa ne-yengbeyinuma wurrakina en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u-makama wurrakina nungwarringba-wa ababurna-langwa ayakwa Jawijiba-langwa. Akwa nenu-wilyakajuwama enuwa-wa mamurndakibina makangkidikarra nenu-kwama Jawijiba kajungwa neniki-liki-yada enuwa akwa ngawa ena-langwa wurrukwala warnumamalya aburrajukwaba Yijibu-wa. Eneja kembirra nungwarringba nu-werringekburada arakba nakina n-engkirrikenu-mulangwa aburra-langwa ayakwa akwa ni-rringka-mulangwa amurndakibina ababurn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e-ka Jawijiba nara nakina amiyerra kinu-mungbudirrkajungwuna wurrakina-manja warnikuminuwar•duwar•da ena-langwa. Kembirra nenu-maka aburruwa-wa, “Wurri-jadiya-langwa errekbu-wa,” ni-yama. Aburraja kembirra na-jadinga wurrakina. Akwa kembirra nara wurribina wurrukwala yakwujina akini-yada ngawa nenu-maka-manja akina ayakwa enuwa-langwa akwa ni-yama-manja wurrarrkwurrkuwenu-wa, “Ngayuwe-ka ningena ningarrkuwenungwa Jawijiba.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Jekaba warninikuwenu-wa, “Nganyangwa nenikuwarrka Jawijiba neniba ngawa nakina-da. Eningabe-ka akina. Akwa ningi-ngayindename-ka ki-likajama kini-rringkinama nakina ki-jungwuna-murruwa ngayuwa ningena-da,” ni-yama nakina Jekab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kini-lyinga angwada ena-langwa umba nu-ngwadina angwurre-ka. Aburraja wurribina ena-langwa warnikuminuwar•duwar•da nuw-engkirrikenuma wurrakina errekba-langwa ni-ringirriyadinuma nakina. Wurrukwala kembirra wurrakina narri-lyilyanguma akina ayakwa nu-ngwadinu-mulangwa nakina naruma-wa nubungkawa ni-lyinga-murruwa ababurna-langwa angalya Yijiba-man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akina ni-yama wurrarrkwurrkuwenu-wa, “Ngayuwe-ka ningena ningarrkuwenungwa Jawijiba. Nungwarrka nakina neniba?” ni-yama. Aburraja wurrarrkwurrkuwena nuw-engkirrika-manja nakina enuwa narrkuwarringba, nawurrak-akbar•duma wurrakina. Nara kembirra ke-yengbeyina ayak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i-yama nakina, “Kwa, wurri-likaja yangkwurrangwa akwudangwu-wa,” ni-yama. Nuw-akwudangwukajungwuna aburraja. Kembirra ni-yama nakina, “Ngayuwe-ka ningena nungkwurra-langwa ningarrkuwenungwa Jawijiba, ningibina kirra-kwa-murrada wurrukwalu-wa warnumamalya. Kembirra kirrabu-kwama angwarnda akwa bu-wilyakama yangkwurrangwa enenu-wa angalya Yijib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ungkwurraja a-werrikawarriyaduma a-lekbijajuma kirra-kwa-mulangwa karna ngayuwa wurrukwalu-wa warnumamalya. Neningikarrawara-bina ngini-larrkama ningeniki-lika-langwa ningena yangkwurrangwa-da. Nginu-wilyakama adinakba yangkwurrangwa kajungwa ken-enibikini-yada wurrababurna warnumamalya n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bilyuma arakba wulkwa mamarika iya yinungkwura ngalaja eyukwujiya ena aninga, umba mamangbala mamarika iya yinungkwura yubukwaya ngarningka ni-likaja-wiya eyukwujiya kuw-ambilyama aninga. Akini-yade-ka ngawa nare-ka aburraja amaninga-ma amarda a-lungkuwarrijuma warnumamalya mamurndakakina-manja mamarika iya yinungkwu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e-ka nginu-wilyakama eneja Neningikarrawara adinakba yangkwurrangwa kajungwa ka-mamurikajini-yada karna nari-yada murumureya a-jungwajuma nungkwurruwa akwa ngawa nungkwurra-langwa wurriyukwayuwa, akwa kajungwa yiki-jungwuna-manja nungkwurruwa kuw-ambilyi-yada numirena-murriya arija-lang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2026-07-12T08:06:27Z</dcterms:created>
  <dcterms:modified xsi:type="dcterms:W3CDTF">2026-07-12T08:06:27Z</dcterms:modified>
  <dc:title>Bible.com.au: Jenijija 45:1-28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