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43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eningma ningkakina akena yirri-lawurrakajuwama angwarnda Kenina-langwa yangkwurrangwa ebina yirr-akburrangarnuma yirra-langwa-manja beka. Mena-burra yirraja yarna yik-angmadiya alarrngekburna angwarnda ajilba-murra iya akawulda-murra akwa eningerribirra amurndakijika alarrngekburna nungkwa-langwa-langwa nubungkawa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um-akburranga-manja ningkakina makina menarlamba yirruwilyaba-manja, kembirra ningkakina kini-ngajinama nakina nenungkwarba. Kemba yirrumurndakenena yirrukwala aduwaba nungkwa-langwa yarnikuminuwar•duwar•da yirrababurna-langwa,” ne-yama wurrakina nakinu-wa nenikuminuwar•duwar•da Jawijib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enamba-langwa nakina, “Eningabe-ka akina ayakwa kirri-yengbinama, akena kirribina yikuma-wilyaka-manja menarlamba kemba kirrakina karnikuminuwar•duwar•da nganyangwa kirruwilyaba-ma yik-ambilyama-da. Umba kirrukwala karningaba yiki-likajama erribirra kirrakina angalyu-wa-d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arenja-bawiya aburraja wurrakina narruma-larrijuwa dangki-langwa beka akwa narrumamurndaku-ngwur•dangmaju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andeya numurndamurndirra ambaka-langwa nakina mamurndakakina-manja beka. Adinuba-wiya nakina n-aburradaduma n-aburangkama naruma-langwa-manja beka, Rubina-langwa-manja. Kembirra nuwilyaba-langwa-manja ngarningka nenikumarnjenikba akwa ngarningka nuwilyaba-langwa-manja n-aburangkama. N-aburangkeyina nakina yanda-langwa nenikumarnjarringba-langwa-manja beka num-akburranga mibina menarlamba-da, Benjimina-langwa-manja beka m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urrarrkwurrkuwena narringamurndaku-kuwarranga aburra-langwa dumbala mena na-werrikawarriyadinu-murrubaba angwurra. Akwa narrumamurndaki-larrnjawudanga beka aburra-langwa ngarningka dangki-wa akwa na-lawurradina wurrakina ebinu-wa angalya nuw-ambilyu-murruwa awurrakwulyumida alikira iya warnumamalya arakba-da.Juda neni-yendabenu-mulangwa nubungkawu-wa Benjimina-langw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wijiba n-ambilyuma ngawa ena-langwa-manja alikira. Aburraja kembirra ne-yar•da arakba yakwujina wurrarrkwurrkuwena wurrakina akwa nuw-abuluwenduma enuwa-manja nuw-engmudirruwajungwunuma warnumukwurra ajiringka-man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, “Miyambena-burra kirri-yamama akina?” ni-yama Jawijiba aburruwa-wa. “Karningbala-burra kirrakina ngayuwa ningubungkawa? Ningeningme-ka amurndakibina nuw-abuwarrkajungwunama wurrukwala-langwa warnumamalya, akwa kembirra ningeningma amurndakakina eningerribirra kirri-yama-mulangwa kirrakina,” ni-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uda, “Karukwa. Nara ebina ayakwa yarniki-yengba-langwa nungkuwa-wa. Eneja Neningikarrawara nakina nginu-wilyakajuwama awurrariya yirra-langwa akena nara yirraja yarna a-wilyakajuma nungkuwa-manja yarna yarningaba yarnumamalya. Kembirra yirrumurndakeyina aduwaba yirrababurna-langwa nungkwa-langwa yarnikuminuwar•duwar•da arakba, umba nara nuwilyaba nakina nibina numa-manguma makina menarlamba umba yirrababurna-langwa,” ni-yama nakina Ju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i-yama, “A•a! Awurrariye-ka akina. Wurribina wulkwa narruma-wilyakama menarlamba nganyangwa wurrakina yimbukwa nganyangwa warnikuminuwar•duwar•da. Kirrukwala kirrakina yiki-lawurradinama kirringkinyungwurra nungwenungwa-wa,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rlamba-langwa mibina numi-lyumadu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uda ni-likena Jawijibu-wa akwudangwu-wa akwa ni-yama, “Yimini-lalika-langwa ngi-yengba-langwa ambaka,” ni-yama. “Nare-ka awinyambaduma ngayuwa-wa. Ningkakina ningki-yaminama wuburra naruma nubungkawa nibina ni-lyinginama amurndakenena angalya ababurna-langwa Yijiba-manj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akina ningki-yamama, ‘Jerriya neniba ngawa nungwenungwa? Umba kinu-wilyakina ngarningka nenikumarnjenungwa yakwujina?’ ningki-yamama yirruwa-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kembirra yirra-makama yirribina yirra-langwa-langwa nungwarrka akwa nenikumarnjarrka-langwa. Nakine-ka ni-rukwularruma neniyerringka-manja arakba nungwarrka-da. Naka-langwa nawenikba nara nibina, naka yimbukwa neniba ngawa aduwaba duwilyaba-ma-langwa dirndarringba-da. Umba ni-lyelyingminame-ka eneja nungwenikba nakina angwurr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yirru-makama yarniku-wilyaka nakina yangkwurrangwa ningkeni-ngayindangu-mubaba nungkuwa ningkakina ningkeniki-rringki-ya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rraja yirri-yamama yirribina, ‘Nara nakina a-lalikama nungwenikba, mena keni-lalika-manja nakina kemba nungwenikba kini-jungwu-mubaba-da,’ yirri-yamam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i-yamama kemba nungkwaja, ‘Nara-manja nakina nungkwurra-langwa nenikumarnjenungwa a-wilyakama yangkwurrangwa, kemba nara ngarningka awiyebajuma kirrakina enenu-wa alikira nganyangwu-wa-da,’ ningki-yamama ningk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kembirra yirri-lawurradinu-manja nungwarrku-wa akina ayakwa nungkwa-langwa yinu-makama n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akba-langwa eneja yirrenu-makama yirra-langwa nungwarrka yarniki-lawurradi-yada yangkwurrangwa Yijibu-wa yarniku-beyindi-yada ngarningka akwala aning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rraja yinu-maka nakina, ‘Nare-ka. Nara-manja a-likama yirra-langwa nenikumarnjarrka yirruwa-manja, nara kembirra yarna ngi-rringkama nubungkawa. Yiki-likajama yarna wulkwa kini-likaja-manja nenikumarnjarrka enejukwaba yirruwa-manja,’ yirri-yamam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ungwarrka yirruwa-wa, ‘Karningma kirrakina nganyangwa dadingiyarrka Rejila narringalirraku-wilyakama wulkwa wunambilyuma wuniyukwujiya-ki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jerrukwa-mulangwa aninga, eneja Jawijiba nakina nen-ardijuwa ena-langwu-wa nenikuminuwar•duwar•da nibina nenu-war•dika-murruwa wurrukwala warnikuminuwar•duwar•da ena-langwa-manja alikira. Akwa ni-yama nakina enuwa-wa, “Wurramini-lyangburrukwajina mababurna-langwa beka meninganinga,” ni-yama nakina. “Akwa yikamini-lawurrakajina akina ngarningka angwarnda mamurndakakina-manja beka memedirra muwilyuwilyaba-wiy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rakba nibina nuwilyaba. Dukwa ngalaja yiningbala arakba yakina nenu-wardanguma-da. Eneja ni-likenuma nakina engku-wa akena nara kini-lawurrad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nu-wilyakina-manja naka nenikuwarrka aduwaba akwa ke-yama-manja awurrariya enuwa-manja, kembirra nganja ningena ki-jungwunama-da. Nungkwurraja yiku-wurrariyakinama kirrakina ngayuwa-da akwa ki-jungwunama ngayuwa ningeniyuwangkwa-da.’ Akina-bina eneja nganyangwa nungwarrka yirrenu-makama-da,” ni-yama nakina Juda Jawijibu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uda, “Kembirra ki-lawurradina-manja nungwarrku-wa, nara-manja a-wilyakama nenikumarnjarrka, kembirra nakina nungwarrka kini-jungwuma-da. Kini-jungwunama neningangkawura nara-manja a-rringkama nakina niyukwujiya a-likama yirruwa-manja-da. Nakina ni-lyelyingminame-ka angwurra nakina-manja. Neniyuwangkwa-baba nakina, ngalaja kembirra kenamu-wardena-manja makina mijawara kenami-jungwajiyama makina mijawara n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ganja ningenu-makama nungwarrka-manja ngayuwa-bina kin-akwurrajina-mulangwa akwa kini-lawurrakajina-mulangwa nakina enuwa-wa-da. Ningi-yamama, ‘Nara-manja ngayuwa a-lawurrakajuma nakina ningkinyungwurra, kemba ningkakina yiki-lekbajama ngayuwa-wa ningkeningangkawura,’ ningi-yamama nungwarrku-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akba, ni-larrkaja naka eni-likaja wurrumurndakakina-manja wurrukwala wurrarrkwurrkuwena. Umba ngayuwa nganja yelakwa ningenikuminuwar•duwar•da nungkwa-lang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a-lawurrakajuma naka nungwarrku-wa ningena, nare-ka a-lawurraduma-da. Nara-manja naka nenikumarnjarrka nganyangwa a-lawurraduma enuwa-wa eneja kembirra nungwarrka kini-jungwunama nakina-da. Nara kembirra a-ngayinduma akina ningena nganja a-rringkama-da,” ni-yama nakina Juda Jawijibu-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m-akumurna ngarningka nganyangwa menarlamba meningilyamarmba mijilba-murra yakwujina nenikumarnjarringba-langwa-manja beka memedirra,” ni-yama Jawijiba. Kembirra eneja nakina nenikuminuwar•duwar•da ni-likena akwa ni-yamama akina nenu-maka-murrilangwiya Jawiji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a-manja meninguwurdarriya-wiya mamawura eneja Jawijiba nu-mirajanga akwa neni-larrka wurrakina warnungkwarba akwa aburra-langwa dangki. Aburraja kembirra na-likena arak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-likenu-manja wurrakina arngkidarrba-langwiya, ni-yengbina eneja nakina Jawijiba nibina-manja nenikuminuwar•duwar•da ena-langwa. “Jeyi warenja!” ni-yama nakina. “Wurra-larrmiya wurrakina warnungkwarba. K-akburranga-manja wurrakina, ena ayakwa ka-makina. ‘Kirri-yamarrkama karna nganyangwa-manja nubungkawa?’ ki-yama. ‘Neningabe-ka nakina nungkwurruwa-manja akena nungkwurraja kinumini-lawurrakajuwama awurrariya en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-burra kirr-angmaduma kirrakina mibina menarlamba meningilyamarmba ena-langwa wuburra mungkwabukwaba numi-yamama? Nara ngarrukwala ngarningerribirra ngarnumamalya e-bekuma makina-langwa, wulkwa enuwa yimbukwa nabalija-baba. Kini-ngayindangu-manja nenik-eningmida-langwa warnumamalya-langwa ne-yama-mulangwa wurrakina, kembirra makina-bina kinuma-manguma kenamu-wilyakajuwi-yada. Karne-ka kirri-yamama awurrariya!’ ki-yamina,” ni-yama Jawijiba nenu-makama ena-langwa-manja nenikuminuwar•duwar•da kajungwa neniki-yengbi-yada nakina ena-langwa ayakwa wurrakinu-wa wurrarrkwurrkuwe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enikuminuwar•duwar•da ni-likena akwa nen-akburranga wurrakina. Kembirra arakba nenu-maka wurrakina-manja Jawijiba-langwa ayak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wurrakina enuwa-wa, “Mena-burra ningki-yamina ena ayakwa? Nare-ka yirraja yarna yik-angmada menarlamba nubungkaw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2026-05-26T20:41:56Z</dcterms:created>
  <dcterms:modified xsi:type="dcterms:W3CDTF">2026-05-26T20:41:56Z</dcterms:modified>
  <dc:title>Bible.com.au: Jenijija 44:1-34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