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405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nijija 43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in1992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yuwa-bina kin-akwurrajinama naka-da. Nara-manja ngayuwa a-lawurrakajuma naka ningkinyungwurra, kemba nungkwaja ningkakina yiki-lekbajama ngayuwa-w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ra-manja yarna yik-embirrarina amiyerra kemba arngkambilyuma-ma arakba yiki-likenuma Yijiba-langwa yarna-da,” ni-yama Juda nungwenikba-w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 nakina, “Nara-manja naka Benjimina ngi-likama, nara ngarna akburranguma aninga. Wunu-wilyakina kembirra wurri-likaja. Akwa yiku-wilyakina akwala eninginingaba amurndakijika yadada aminenena-langwa angalya ngakwurra-langwa, kajungwa yikinu-kwuni-yada nubungkawa. Yiku-wilyakina amukwarnjirrema eyukwujiya iya yilyakwa yiyukwujiya iya bungabungwa akwa amadidira amaning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yiku-wilyakina angwarnda wuburra ebina kirru-wilyakama ngarningka arngkambilyuma-ma. Yikamini-lawurrakajina kirrakina ebina narr-akumarnuma nungkwurra-langwa-manja beka. Dukwa aburraja na-lekbijungwuma-da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yiki-lawurradina warenja-bawiya nakinu-wa nenungkwarba, Benjimina yikinu-wilyakina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ganja ningena ningu-buriyaminama Neningikarrawaru-wa, kajungwa nakina nenungkwarba kin-errukwulini-yada nungkwurruwa-wa akwa keni-larrkaji-yada wunalakina Jimiyina akwa ngawa Benjimina keni-lawurradini-yada nungkwurruwa-manja. Dukwa nara aburnaja wunalakina ngi-lawurraduma, akena nara-manja a-likama Benjimina, nare-ka ngarningka nungkwurraja akburranguma aninga-da,” ni-yama nakina neniyuwangkwa-d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urrumurndakakina wurrumangadiyerra-manja na-likenuma na-lawurradinuma Yijibu-wa Benjimina aburruwa. Narru-wilyakama angwarnda wuburra adinuba-wiya, akena arngkambilyuma-ma narru-wilyakama. Akwa ngarningka amurndakijika warniku-kwi-yada nubungkawa narru-wilyakama Kenina-langwa. Biya na-likena arakba-da. Nawurrak-alilikenu...wa. Yijiba-manja ne-yar•da. Biya Jawijibu-wa arakba na-likenum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Jawijiba neni-rringkama wurrakina akena Benjimine-ka aburruwa-manja nakina. Biya nen-ardijuwa ena-langwu-wa nenikuminuwar•duwar•da nenu-war•dika-murruwa wurrukwala-manja warnikuminuwar•duwar•da ena-langwa-manja alikira. Biya ni-yama, “Wurra-wilyakina wurrumurndakeyina warnumamalya nganyangwu-wa alikira,” ni-yama. “Kuw-alyubarinama wurrakina ngayuwa-manja memerrkuwilyarra mamawura. Nungkwurraja kemba yiki-ngajina bulukwa, yiki-dakina akwa akwala aninga yiku-mena, yiki-larrngkwaburrena adinakba,” ni-yama nakina Jawijiba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akina nenikuminuwar•duwar•da nenu-wilyakama arakba wurrakina ni-yama-murrada Jawijiba ena-langwu-wa alikir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aburraja na-minjirrkakbar•danguma wurrakina mena nenu-wilyakama nakina Jawijiba-langwu-wa alikira. Na-lyangkiyama-bu wurrakina, “Nenaka ngarrenu-wilyakinama yenjerra ebina-langwa angwarnda-da beka-manja narri-lawurrakajuwa-murrilangwa adinuba-wiya-na! Kembirra dukwa akabu-menama warenja-bawiya-da akabu-ngajinama wurrakina akwa akabu-murrakajinama ngakwurra-langwa dangki-da. Kembirra ngarna akabu-menama ena-langwi-yada ngarnikuminuwar•duwar•da ngarningangkawura-da,” na-lyangkiyama-bu wurrakina-d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a-langwa wurrarrkwurrkuwena nenu-wilyaka-mulangwa Benjimina Yijibu-wa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arr-akburranga-manja akawiyuwiyeba Jawijiba-langwa-manja alikira, ne-yama wurrakina nakinu-wa nenikuminuwar•duwar•da,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Marrakba. Engkirrikiya-langwa yirruwa-wa. Yarne-ka yirri-likenuma ebina-wiya yangkwurrangwa yarniku-beyindi-yada aninga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-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irri-likenu-manja kembirra angalyu-wa wilyarra yirr-ambarringu-manja alyarrngwalyilya yirruma-ngwur•dangmajuwama yirra-langwa beka. Kembirra yirruma-ngwur•dangmajuwa-manja makina, yirra-langwa-manja memedirra beka yirri-rringkama yirrakina angwarnda ebina ngarra-kwama adinuba-wiya aninga-langwa. Dukwa angkaburra narr-akumarnuma akina angwarnda yakwujina? Yarningbale-ka yarna. Kembirra yarna ngarningka yangkwurrangwa yirri-lawurrakajuwama ababurna-langwa arakba ebina angwarnda akwa ngarningka angwurra ababurna angwarnda yirru-wilyakama yarniku-beyindi-yada enikaduwa aninga,” ne-yama wurrakina Jawijiba-langwu-wa nenikuminuwar•duwar•da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i-yama nakina aburruwa-wa, “Nara engkirrikuma akinu-wa. Nare-ka akbar•duma. Dukwa eneja nakina kirrenumin-akumarnuma akina angwarnda Neningikarrawara, nibina-murrada kini-yangmarngkwajinama nungkwurruwa akwa nungwenungwa-da. Yawa, ningu-mangume-ka nganja akina angwarnda adinuba-wiya aninga-langwa,” ni-yama. Kembirra ni-likena nakina akididijungwu-wa akwa nenu-manguma Jimiyina akwa nenu-wilyakama arakba nakina wurrarrkwurrkuwenu-wa-da.Wurrarrkwurrkuwena ne-yebukeyinu-mulangwa aninga Jawijiba-manja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ya kembirra nakina nenikuminuwar•duwar•da nen-awiyebajuwa arakba wurrakina arrawu-wa Jawijiba-langwu-wa alikira akwa nenu-kwa akungwa warnik-ajarri-yada alika. Akwa nanga-kwa aninga aburra-langwa dangki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-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wa nenu-maka wurrakina warnik-alyubara-langwa aninga Jawijiba-manja. Aburraja kembirra narri-larrngkwaburranga adinakba wurrakina amurndakibina amurndakijika narru-wilyakama Kenina-langwa kajungwa warniku-kwi-yada nakinu-wa Jawijiba.Kembirra memerrkuwilyarra-manja mamawura ni-yar•da arakba eneja nakina Jawijiba yakwujina. Aburraja kembirra narr-awiyebajuwa amurndakibina amurndakijika alikira-wa akwa nenu-kwa wurrakina Jawijiba-manja akwa ngawa nawurrak-abuluwendinga nuw-engmudirruwajungwunuma warnumukwurra ajiringka-manja enuwa-manja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eneja ni-yama nakina, “Laka, karningaba? Ebina-wiya yirru-makama nungkwurra-langwa-langwa nungwenungwa. Laka, nakina neningaba? Nakina neningaba ngawa akwa neniba n-ambilya?” ni-yama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ne-yama, “Yirra-langwa nungwarrka nenibe-ka nakina ngawa akwa neningaba,” ne-yama. Akwa ngarningka wurrakina nuw-abuluwendinga enuwa-manja, mena nubungkawa nakina-baba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awijiba n-andiyinga akena neni-rringka nakina nenikumarnjenikba Benjimina nibina naburradikba dirndenikba-langwa. Ni-yama, “Naka-bina nibina yirru-makama niyukwujiya nenikumarnjenungwa nungkwurra-langwa-na?” Kembirra ni-yama nakina Benjiminu-wa, “Ngeniyerriya nungkuwa. Enu-marngkirradina Neningikarrawara nungkuwa-manja,” ni-yama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awijibe-ka nakina neni-kbarrngajume-ka neni-rringka-mulangwa nenikumarnjenikba Benjimina. Akwudangwe-ka ne-yar•danguma angwada. Kembirra ni-lalika akina angalya warenja-bawiye-ka akwa ni-lika ena-langwu-wa angalya akwa nu-ngwadina yakwujina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wurrumurndakakina wurrarrkwurrkuwena nuw-ambilyuma Kenina-manja nungwarringba-manja wurrakina akena aninge-ka akina na-warrngkijerridinuma arakba. Eneja Jekaba akwa ena-langwa warninikuwena ebina aninga angaluba narru-wilyakama wurrumurndakakina wurrarrkwurrkuwena nuw-alyubarinuma ababurna-langwa amurndakakina. Murumureye-ka namurndak-ambilyuma warningangkawura-da.Biya kembirra nakina Jekaba ni-yama arakba warninikuwenu-wa, “Wurri-lawurradina-langwa ngarningka Yijibu-wa akwa wurru-beyindena-langwa aninga ambawura ngakwurraja,” ni-yama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mbirra n-ajarrijajungwunuma nenumukwurra nu-mungkwur•dinuma angwada nakina akwa ngarningka ni-lawurrada nu-mungbudirrkajungwuna. Akwa nenu-maka nakina wurrukwala-manja warnikuminuwar•duwar•da warniku-wilyaki-yada aninga yenjerrikina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kine-ka Jawijiba n-enjawurikajungwuma, nakwukawura ni-rrakarjeyuma awilyaba-manja debula umba aburraja waka engka-langwa-langwa wurrakina nuw-angmakayanguma wurrarrkwurrkuwena. Aburrajukwaba wurrakina wurrukwala wurruminakina angalya WarningiYijiba warnumamalya nuw-alyubarinuma aninga yakwujina. Wurreyebijeba aburrajukwaba mena na-waranguma wurrakina nara kuw-ambarrina wurruminjirrkingka-manja warnumamalya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aburraja wurrakine-ka wurrarrkwurrkuwena nuw-angmakayanguma akwudangwa Jawijiba-manja na-kwurukweyinuma, narra-maka-mubaba adinakba-kiya wurrakina warnik-ambarringa-langwa. Kembirra Rubina adinuba-wiya n-ambarringa mena-baba neningadinuba-wiya naruma nakina, kembirra Jimiyina-murriya, kembirra arija-langwa Benjimina niyukwujiya-dangwa n-ambarringa. Nuw-angmakayanguma wurruwurrangekburne-ka, naruma-dangwa adinuba-wiya akwa jujuj angerriba niyukwujiya-wa. Umba narri-rringka-manja akina kembirra ne-yakikbijangeyinume-ka wurrakina-da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kembirra Jawijiba nenu-kwama akina aninga ena-langwa-manja warnikuminuwar•duwar•da umba aburraja narri-lyilyanguma ena-langwu-wa wurrarrkwurrkuwena. Akena Jawijiba nakina nenu-kwama angwurra ababurna aninga Benjimina-manja. Arngkumangbala-me-ka aninga Benjimina-langwa-da. Aburraja kembirra nuw-alyubarinuma wurrakina akwa ngawa akubibeka ne-bekeyinuma yanda-langwa nawurraku-bungwurridinuma wurrakina-da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ena eneja nakina Juda ni-yama ena-langwu-wa nungwenikba, “Numinakine-ka angalya nubungkawa nare-ka nakina awiyebajuma yirruwa-da yanda-langwa yikinu-wilyakinama nenikumarnjarrka. Akina-bina yirrenu-makama-d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njimina nakina kini-larrkaja-manja nungkuwa yirruwa-manja yirraja kemba yarna yiku-beyindenama aning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mba nara-manja nungkuwa ngi-larrkama, nara kemba yarna ngi-likama-da. Eneja nakina nenumamalya yirrenu-makama nara yarna a-rringkama, wulkwa yirruwa-manja enejukwaba nenikumarnjarrka kini-likaja-manja-da,” ni-yama Juda nungwenikba-wa-d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eja Jekaba ni-yama, “Mena-burra kinu-maka naka-langwa nenikumarnjenungwa? Akina-langwa-bina mijawara ngumu-wardanguma aduwaba-da. Nara-maka yikinu-maka kirrakina-da,” ni-yama Jekab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urraja kembirra warninikuwena arakba nenu-makama, “Akena niyirrbiyirrbe-ka ngawa nakina yirreni-yendabenuma yirra-langwa-langwa warnumamalya akwa ni-yamama, ‘Jerriya neniba ngawa nungwenungwa? Umba kinu-wilyakina ngarningka nenikumarnjenungwa yakwujina?’ Kembirra akina-langwa ni-yama-mulangwa yirraja yinu-makama akina-da. Yarningbale-ka yarna yikenu-maka nakina yarniku-wilyaka-langwa nenikumarnjarrka yirruwa,” ne-yam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 ni-yama, “Ni-larrkiya eni-likaja ngayuwa-manja, kemba yiki-likajama yarna enena-wiya. Kembirra yiki-likaja-manja yarna, nare-ka murumureya a-jungwajuma ngakwurruwa akwa ngakwurra-langwa wurriyukwayuwa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3">
  <a:themeElements>
    <a:clrScheme name="Theme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2026-06-15T11:50:42Z</dcterms:created>
  <dcterms:modified xsi:type="dcterms:W3CDTF">2026-06-15T11:50:42Z</dcterms:modified>
  <dc:title>Bible.com.au: Jenijija 43:1-34 (Anin1992)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