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2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, “Bungkawa, adinuba-wiya yirrumemberrkwa yirrambilyuma yarna yirrumangadiyerra-manja. Yarna ngawa yarninikuwena nuwilyaba-ma-langwa nungwarrka, akina-manja angalya Kenina. Akena nuwilyaba nakina ni-jungwuma umba niyukwujiya-dangwa nangaba-wiya n-ambilyama nungwarrka-manja,” ne-ya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re-ka. Ning-engkirrikajama ngawa karne-ka kirri-likenuma kirru-mekbalyinuma enenu-wa angalya-da,” ni-yama ene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kwa k-engkirrikajama ngawa akina yanda-langwa k-eningmidinama ningena kwureya yiku-makina-murrikba alyangmandukwuna ayakwa,” ni-yama. “Kembirra ki-dirrukweyinama ayakwa nungkwurruwa-wa. Yelakwa ngawa ka-didenama karna akididijungwa-manja. Umba kirruwilyaba karna yiki-lawurradinama angalyu-wa yikin-angkirnama nenikumarnjenungwu-wa yangkwurrangwa. Nara-manja kirrakina a-wilyakama nakina yangkwurrangwa ngayuwa-wa, kembirra nganja ki-lyangkuwerribikajungwunama ngayuwa kirri-likenuma karna yangkwurrangwa kirru-mekbalyinuma. Nara karna kirrukwala a-lawurrakajuma ngayuwa ambaka angalyu-wa yanda-langwa nakina nenikumarnjenungwa kini-yar•denama yelakwa. Ningena ena ayakwa ningi-yengbinama nungkwurruwa-wa aduwaba akwa ningi-yengbijinama ekirra naruma-langwa nubungkawa. Nakine-ka nubungkawa ni-lyinginama amurndakenena angalya ababurna-langwa Yijiba, akwa ningi-yengbijinama ena-langwa ekirra kajungwa engbudi-yada ena ayakwa nganyangwa,” ni-y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-akumarnuma wurrakina akididijungwa-manja. Akwa aburraja na-mungkwuluma yakwujina arrawa mabiyakarbiya marring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biyakarbiya-manja ngawa mamawura eneja Jawijiba kembirra ni-yama nakina wurrumurndakakinu-wa warnungkwarba, “Ningene-ka ningeni-yangmarngkwajinama Neningikarrawara akwa nara ngayuwa a-ngayinduma ngi-jungwuma karna karnumamalya. Kembirra nungkwurraja yikinu-wilyakina-manja nenikumarnjenungwa yangkwurrangwa karniba yik-ambil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nja ka-larrkajama kirrukwala ningena, umba kirruwilyaba karna yik-ambilyama yelakwa enena-manja akididijungwa kajungwa k-eningmidini-yada ngayuwa kirrilyangmandukwuna karnungkwarba kirrakina. Umba kirrukwala yiki-lawurradina angalyu-wa, aninga yiku-wilyakina ebina kirru-manguma, kajungwa nari-yada nungkwurra-langwa warnumamalya a-murumureyuma warningangkawura wurr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i-lawurradina yikinu-wilyakina nungkwurra-langwa nenikumarnjenungwa yangkwurrangwa ngayuwa-wa. Kembirra nganja k-eningmidinama ngayuwa alyangmandukwuna ayakwa kirri-yengbinuma aduwaba ngayuwa-wa. Akwa nara kemba a-ngajuma kirrakina,” ni-yama Jawijiba aburruwa-wa.Aburraja namurndaki-lyangkuwama akwa ne-yama Jawijibu-wa, “Yiki-yaminama yarna ebina yirra-makama,” ne-ya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-makijeyinuma wurrakina. “Yawe-ka,” ne-yama. “Ngarne-ka ngarri-didijungwunuma akididijungwa-manja mena ngarru-makwunu-mubaba nenikumarnjanyungwa ngakwurra-langwa wurrumurndakibinu-wa warnumamalya. Nara ngarna ak-engkirrikena ena-langwa ayakwa nu-werrikawarriyadinu-mulangwa nakina akwa nu-warduwardeminu-mulangwa, akwa ngarreni-yendabenu-mulangwa ngarribina akinu-mamurikajuwi-yada nakina. Akina-langwa-bina kemba ngarna ngarri-didijungwunuma-da,” ne-yama wurr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Rubina nakina ni-yengbinuma ayakwa wurrumurndakakina-manja wurrarrkwurrkuwena ena-langwa. Ni-yama, “Kirribina-bina ngarra-makama nara-maka akini-ngajuwa nakina, akena nara yik-engkirrikena ayakwa nganyangwa. Akina-langwa-bina kembirra enena awurrariya na-likenuma ngakwurruwa-wa-da,” ni-yama nakina Rub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awijibe-ka nakina neningma amurndakakina ayakwa ne-yengbinuma wurrakina. Akena aburraja warningbale-ka wurrakina, mena nara-baba kini-yengbina ena-langwa-murra ayakwa umba wulkwa EningiYijiba-murra ayakwa ni-yengbinuma nakina. Aburraja wurrukwala nenumini-yarrkuwarrukwajuwama ayakwa ena-langwa kajungwa warnik-engkirriki-yada wurr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ijiba-langwa wurrarrkwurrkuwena na-beyindangu-mulangwa aninga Yijib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awijiba nakina arakba akwudangwa kinu-ngwadinuma, akena nara keni-ngayindanga nakina keni-rringka wurrarrkwurrkuwena kinu-ngwadina akwa ni-jadinga aduwaya akina-langwa angalya nuw-ambilyu-murrilangwa. Biya ngarningka ni-ngayindangu-manja nakina neniki-yengba ayakwa ni-lawurradinuma aburruwa-wa. Kembirra nakina nu-wekbalyinuma Jimiyina neniki-didiki-yada nakina alikira-manja arrawa akwa nenu-makama wurrukwala-manja ena-langwa warnikuminuwar•duwar•da, umba aburraja nen-ararikama nakina yakwujina ngawa wurrarrkwurrkuwena nuw-ambilyu-murrumanja wurrakina-da.Jawijiba-langwa wurrarrkwurrkuwena na-lawurradinu-mulangwa Keninu-wa nungwarringba-w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nakina ni-yama nenu-makama ena-langwu-wa warnikuminuwar•duwar•da, “Wurramini-lyangburrukwajina madidirrungwarna beka meninganinga, kajungwa warniki-lawurrakaji-yada warna warnungkwarba angalyu-wa. Akwa wurramini-lawurrakajiya ebina angwarnda aburra-langwa beku-wa muwilyuwilyaba-wiyu-wa wurramin-awiyebajiya. Akwa wurra-kwuna ngarningka aninga kajungwa kuw-alyubarini-yada lukwakwa,” ni-yama Jawijiba. Aburraja wurrumurndakakina ena-langwa warnikuminuwar•duwar•da kembirra na-likena akwa ne-yamama akina nenu-maka-murrilangwiya Jawijib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mbirra aburraja Jawijiba-langwa wurrarrkwurrkuwena narruma-larrnjawudanga mamurndakakina beka dakina-manja dangki. Biya narri-lalika kembirra arakba akina angalya Jawijiba-langwa warniki-lawurradi-yada Keninu-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likena ngawa wurrakina bi...ya yanda-langwa numu-merrkawiyebuma mamawura akwa na-lyarrngwalyilyaduma. Kembirra nuwilyaba nakina num-ambijangaja beka ena-langwa neniku-kwi-yada aninga dakina dangki. Akena n-akburrange-ka akina angwarnda makina-manja ngawa beka memedirr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wurrak-ardija nakina ena-langwu-wa wurrarrkwurrkuwena akwa ni-yama, “Ene-ka nganyangwa angwarnda memema-manja beka-da. Aburraja bumini-lawurrakajuwame-ka ngayuwa-wa-da!” ni-yama. Kembirra aminakina-langwa nuw-arndirndaduma na-minjirrkakbar•dume-ka wurrakina. Akwa nawurraki-yendabijeyinuma wurrakina akwa ne-yama, “Ni-yamarrkame-ka nakina Neningikarrawara ngakwurruwa-manja-bina?” ne-yama wurrakin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wurrak-alilikenume-ka ngawa wurrakina bi...ya yanda-langwa nawurraki-yar•duma wurrakina Kenina-manja. Biya na-likenuma angalyu-wa wurrakina, akwa nenu-makama nungwarringba-manja amurndakibina ne-yama-mulangwa akina. Ne-yama wurrakina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kine-ka nubungkawa nibina yirrenu-kwama aninga ni-yengbinume-ka nakina ayakwa ayarrkardidarra yirruwa-wa. Ni-yamama nakina, ‘Dangbe-ka yarna yirri-likenumurra yenjerrikina kajungwa yarniki-rringki-yada akina angalya aburra-langwa, akwa yarnik-eningmidi-yada wurrarrubuda-murrikba akwa wurrumurndakayuwaya-murrikba warningakwujina warnumamalya,’ ni-yamama n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rraja yarna, ‘Nara a-mekbalyuma angalya-da,’ yirri-yamama enuwa-wa. ‘Umba yirrilyangmandukwuna-wiya yarna yarnungkwarb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uwe-ka yarna yirrumemberrkwa yirrambilyuma yirrarrkwurrkuwena yirr-ambilyumurra. Nuwilyaba-murra ngawa nungwarrka yirra-langwa. Umba eneja nuwilyaba ni-jungwuma nenikumarnjarrka nakina. Umba eneja nuwilyaba nijira-dangwa nungwarrka-manja ngawa nakina Kenina-manja angalya,’ yirri-yamam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ungkwarba ni-yamama nakina, ‘Ki-dirrukweyini-yada ngayuwa ayakwa nungkwurruwa-wa kajungwa k-eningmidini-yada ngayuwa kirrilyangmandukwuna-murrikba karnungkwarba kirrakina. Kembirra kirruwilyabe-ka karna yik-ambilyama ngayuwa-manja yelakwa. Umba kirrukwala yiki-likajama karna yiku-wilyakinama aninga nungkwurra-langwu-wa warnumamalya nari-yada murumureya a-jungwajuma wurr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de-ka eyukwujiye-ka aninga akina Kenina-manja nuw-ambilyu-murrumanja Jekaba akwa ena-langwa warnumamalya. Aburraja murumureya nuw-ambilyume-ka. Biya n-engkirrika-manja nakina Jekaba akina ababurna aninga Yijiba-manja, kembirra ni-yama ena-langwu-wa warninikuwena, “Kwurruwa-yi! Kirri-yaminjamarrkinama kirrakina kirri-lyelyelyimbukweyinama? Wurri-likaja-langwa Yijibu-wa. Aba bu-makame-ka ayakwa ningena ababurne-ka aninga akina-manja angalya,” ni-yama. “Yiki-likaja yenjerrikina akwa yiku-beyindena aninga kajungwa nari-yada murumureya a-jungwajuma ngakwurruwa,” ni-yama.Aburraja Jawijiba-langwa wurrarrkwurrkuwena wurrumemberrkwa kembirra na-likenuma yenjerrikina akinu-wa angalya Yijibu-wa aburruwa wurrukwala warnumamalya, kajungwa warniku-beyindi-yada aninga. Umba eneja aburra-langwa nenikumarnjarringba Benjimina n-ambilyuma nakina angalya-manja. Nara nakina keni-larrkena eneja nungwenikba wurrarrkwurrkuwena-manja kini-likena, mena ni-lyelyingminu-mubaba angwurra nakina niyukwujiya naburradikba Rejila-langwa, akwa n-engkirrikenu-mubaba nakina neniyuwangkwa kenak-arriyakama awurrariya. Kembirra nara keni-larrkena kini-likena engku-wa niyukwujiya Benjimin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ki-lawurradinama yangkwurrangwa, yikinu-wilyakinama nenikumarnjenungwa nungkwurra-langwa nibina niyukwujiya-dangwa. Yikinu-wilyakina-manja nakina ngayuwa-wa kembirra nganja k-eningmidinama ngayuwa kirrilyangmandukwuna karnumamalya kirrakina-da. Kembirra ngayuwa kamini-lawurrakajinama naka nenungkwarba nungkwurruwa-wa. Nungkwurraja kembirra yiki-ngayindena-manja kirrakina enena-manja ngawa angalya yik-ambilyamurra. Yik-ambilyamurra akwa yikumurndaki-likajama erribirra yelakwa enena-manja angalya,’ ni-yamama nakina nubungkwa yirruwa-manja,” namurndaki-yama wurrumurndakakina wurrarrkwurrkuwena neniyuwangkwu-wa Jekabu-w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rrumamurndaku-ngwur•dangmajuwa aburra-langwa beka akena mamurndakakina-manja ngawa beka muwilyuwilyaba-wiya-manja narrumurndak-akburrangarna ebina-murrada angwarnda narra-kwa-murrada WarningiYijiba-manja warnumamalya. Akine-ka angwarnda narri-rringka-manja wurrumurndakakina akwa enejukwaba nungwarringba na-minjirrkakbar•dume-ka wurrakin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akina Jekaba, “Ena-bina kirri-yama-mulangwa nungkwurruwa-da. Kembirra akina-langwa kawurraki-lyumadinama aburraja wurrababurna-langwa nganyangwa warijira. Jawijiba arakba nara nibina-da. Enejukwaba Jimiyina nara nibina. Kembirra ngarningka kini-ngayindenama enejukwaba Benjimina yikinu-wilyakinama kirrakina engku-wa ngayuwa-langwa. Karne-ka yirru-werrikawarriyakinama ngayuwa angwurra,” ni-yama Jekaba n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bina eneja ni-yama nakina nungwenikba-wa, “Ngayuwa ningena kin-akwurrajinama nakina Benjimina,” ni-yama. “Nara-manja amini-lawurrakajuma nakina nungkuwa-wa, kemba ningkakine-ka ka-wardenama wunambilyuma nenikuwarrka-kiya-da. Akena amandangwa ningena kini-lawurrakajinama ngayuwa,” ni-yama nakina Rub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i-yama, “Nara naka nenikuwarrka nganyangwa Benjimina ngi-larrkama mena nawenikba ni-jungwu-mubaba-da. Nakina-bina nuwilyaba-ma n-ambilyama arakba-da niyukwujiya-da. Ningene-ka ningeniyuwangkwa arakba. Umba kenak-akburranga-manja awurrariya ena-langwa lukwakwa, kembirra ningena ki-jungwuma-da. Nungkwurraja yiku-wurrariyakinama kirrakina ngayuwa-da akwa yiki-jungwajinama ngayuwa ningeniyuwangkwa-da,” ni-yama nakina Jekab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eneja Jawijibe-ka nakina nubungkawa Yijiba-manja adinakba. Umba aburraja wurrababurne-ka warnumamalya nawurraki-likenumurra ababurna-langwa angalya yenjerrikina enuwa-wa, kajungwa warniku-beyindi-yada aninga. Aburrajukwaba ngawa ena-langwa wurrarrkwurrkuwena na-likenuma wurrakina yenjerrikina enuwa-wa akwa namurndak-abuluwendijeyinuma enuwa-manja nuw-engmudirruwajungwunuma warnumukwurra ajiringka-manja. Namurndak-abuluwendijeyinu-manja wurrakina, nenu-wilyakajuwama nakinu-wa warningma wurrakina narume-ka nakina numikbiyiya nilyengm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eni-rringkama eneja nakina Jawijiba wurrumurndakakina akwa nenu-mumiringkama nakina. Akena warningbale-ka aburraja wurrakina nakina Jawijiba-da. Nen-angungwarndirrangume-ka. Eneja nakina n-eningbalikajungwunuma wurrakina akwa ni-yengbinume-ka nakina ayarrkardidarra-murra ayakwa-da. “Ngamba-langwa karna?” ni-yama.“Angaluba yarna Kenina-langwa yirri-likenuma yiku-beyindeni-yada aninga,” ne-yama aburra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awijiba n-engkirrikenume-ka nakina alekbina-kiya-wa akwulyangburarrka arakba-wiya adinuba-wiya ni-lyangburarrkinu-murruwa aburruwa-langwa. “Kirri-likenume-ka karna yangkwurrangwa kajungwa yik-aburangkini-yada kwureya yiku-mekbalyini-yada yika-rringkini-yada wurrumurndakayuwaya-murrikba yirra-langwa warnumamalya amurndakenena-manja angalya Yijiba akwa awinyamba yiki-ngekburakini-yada kirrakina,” ni-ya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re-ka,” ne-yama aburraja. “Yarningerribirre-ka yarna yarnumamalya akwa yarningma nungkuwa ningkaruma ningkubungkawa ningkakina. Yirri-likenuma yarna yangkwurrangwa yarniku-beyindi-yada aninga, nara akwal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rne-ka yirrumangadiyerra-manja-wiya yarningabe-ka yarnumamalya yarna yirrilyangmandukwuna, akwa nare-ka yarna a-ngayinduma a-mekbalyuma angalya,” ne-yama wurraki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ni-yama, “Nara, kirri-likenume-ka karna yangkwurrangwa-da kirramurndaki-rringkama warna warnumamalya wurrumurndakayuwaya-murrikba-da,” ni-y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2026-06-15T10:32:10Z</dcterms:created>
  <dcterms:modified xsi:type="dcterms:W3CDTF">2026-06-15T10:32:10Z</dcterms:modified>
  <dc:title>Bible.com.au: Jenijija 42:1-38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