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1:1-5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e-kbadinga arakba akina. Kembirra nakine-ka naruma nubungkawa nu-werrikawarriyadinuma nakina alakina-kiya-wa akwulyangburarrka. Kembirra mamawura-manja nen-ardijuwa nakina wurrababurna wurrarumuruma wurraringkiringkawa wurribina nuw-ambilyu-murrumurra ena-langwa-manja angalya Yijiba. Biya nenu-makama nakina ena-langwa-langwa akwulyangburarrka-da. Akena nara wurruwilyuwilyaba kenumin-abilyerrika alakina-kiya akwulyangburarrka en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ena-langwa nenikuminuwar•duwar•da nibina n-akukwurrajuwama akubibeka ena-langwa ni-yengbinuma nakina ayakwa enuwa-wa. “Wa! Ningi-yakuwabijuwa awilyaba ayakwa,” ni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bina-wiya y-awinyambakama ningkakina ngayuwa-manja akwa ngawa nakina-manja nenikuminuwar•duwar•da nungkwa-langwa nibina ni-daka-murrumanja aninga nungkwa-langwa enejukwaba. Biya ningkakina kembirra yirrilirrak-awiyebajuwama yinuwa akididijungwa-manja arrawa. Akwa yinaja yin-ambilyumurra yakwujina kembirra nubungkawa-langwa-manja alikira. Eneje-ka nakina nubungkawa nu-bungkawadinuma wurrawinyamba-manja warnungkwarba narr-akukwurrajina-murrumanja nungkwa-langwa alikir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wujina ngawa yirrubuk-ambilyuma yinuwa akwa ngawa nuwilyaba nenungkwarba neningengka-langwa angalya. Nakine-ka nenungkwarba NiYiburuwa nakina. Akwa nenuminu-war•duwar•danguma warka nakina-langwa nubungkawa. Yakwujina ngawa yinaja kembirra yinuwa yinenikuminuwar•duwar•da-kiya nungkwa-langwa yini-lyangburarrkinuma yinalakina akwulyangburarrka muwilyaba-manja ngawa meningalyarrngwalyilya marringa. Akena eminingka-kiya alakina akwulyangburarrka yina-langwa. Biya kembirra yinuwa yinu-makama arakba yina-langwa akwulyangburarrka nibinu-wa NiYiburuwa nenungkwarba. Umba eneja nakine-ka nenungkwarba yirrenumin-abilyerrikame-ka alakina-kiya akwulyangburarrka yina-lang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baka-murra arija-langwa ne-yamame-ka ngalaja akina ababurna-langwa ni-yama-murrada adinuba-wiya nakina nenungkwarba yinuwa-wa. Nungkuwa nungkwaja yi-jadijuwame-ka ngayuwa ningi-didijungwunu-murrada ebina-langwa akididijungwa. Akwa y-awiyebajuwama ngayuwa ningkakina nungkwa-langwa-manja angalya kajungwa ningeniku-war•di-yada warka nungkwa-langwa, ebina-wiya wuburra ningu-war•danguma ngayuwa adinuba-wiya. Akena nibine-ka ningka-dangwa nenikuminuwar•duwar•da nungkwa-langwa ningkeni-ngajama ningkakina-da,” ni-yama nakina nenikuminuwar•duwar•da ena-langwu-wa nubungka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naruma nubungkawa neni-larrka arakba wurrukwala warnungkwarba ena-langwa ebinu-wa akididijungwa kajungwa warniki-jadiji-yada nakina Jawijiba yadikina. Kembirra aburraja warenja-bawiya neni-jadijuwa arakba nakina Jawijiba. Eneja Jawijiba nu-wurranguma nakina ayama akwa n-awiyebenuma dumbala dadingaba-langwa akwa ni-likenuma nibinu-wa naruma nubungka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naruma nubungkawa Jawijibu-wa, “Ngayuwe-ka ningena ningi-lyangburarrkinuma akwulyangburarrka. Akena nara aburraja wurribina warnumamalya amin-abilyerrikama akina. Umba bu-makama ayakwa nungkwa-langwa-langwa. Nganyangwa nenikuminuwar•duwar•da ni-yama ngayuwa-wa, ‘Jawijibe-ka nakina nakakiruma nenik-abilyerrika-langwa nakina akwulyangburarrka wurrukwala-langwa warnumamalya,’ ni-yama nakina,” ni-yama nakina naruma nubungkawa Jawijibu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-yama Jawijiba, “Nare-ka ningena ngayuwa amin-abilyerrikama akina,” ni-yama. “Umba eneja nakina Neningikarrawara kenumin-abilyerrikinama akina nungkuwa-manja kajungwa ningkiyekirrerri-yada ningkakina,” ni-yama nenu-maka Jawijiba enuwa-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aruma nubungkawa, “Ebina-manje-ka akwulyangburarrka nganyangwa ningu-kuwarjeyuma ngayuwa akwudangwa adalyuma-manja. Emikirra adalyuma Nayila 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ngi-rringkama ngayuwa amangbala ambilyuma bulukwa nuw-ambijanginuma akina akungwa-langwa. Umba ngalaja akwulyarrinja-wiya engmurra-wiya akina. Biya nawurraki-riberrkinuma akina akwa ne-yebukeyinuma amarda yakwujina akwiyakbidjina aku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ulyangburarrka naruma-langwa-langwa nubungka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ngarningka amangbala ambilyuma bulukwa ngalajukwaba nuw-ambijanginuma akungwa-langwa akina. Akena alarrkbularrkbulale-ka angwurra akina bulukwa. Nara ambaka ngayuwa ningena ki-rringka-langwa amukwiyadakina bulukwa alarrkbularrkbulala-dangwa ababurna-manja angalya Yijiba-manja umba enena-manji-kba akwulyangburarrka ningi-rringkama arakba ninge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e-ka akina bulukwa alarrkbulala-dangwa nuw-alyubarinuma ebina-manja engmurr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e-ka akina ke-ngmurridina nuw-eyijinu-mulangwa ebina bulukwa engmurra-wiya. Umba alarrkbulala ngawa nuw-ambilyumurra akina wuburra adinuba-wiya-da. Kembirra nganja ningu-mirajanga arakba-da,” ni-yama nakina naruma nubungkawa Jawijibu-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, “Kembirra enena ngarningka ningi-lyangburarrkinuma ngayuwa akwulyangburarrka. Akwa ningi-rringkama ngayuwa amaninga amarda-murra. Umba ningi-rringkama amangbala ambilyuma amamuwa amaninga awilyaba-murra-manja ngawa ememiyeja akena engmurra-wiya ngalaja akina. Na-walyuwinume-ka 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mangbala ambilyuma ngarningka amamuwa na-lingbijanginuma arakba akina. Akena alarrkbularrkbulala-wiya akina amamuwa, mena ne-ngburingkakama makina mamarik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e-ka amamuwa eningeningaba-ma-dangwa na-ngir•dangume-ka na-jangume-ka ebina-manja engmurra-manja-dangwa akina. Akina ngawa. Kembirra ningarra-makama ngayuwa nganyangwa-manja wurrarumuruma wurraringkiringkawa-manja. Akena nara aburraja wurribina wurruwilyuwilyaba kabumin-abilyerrika alekbina-kiya akwulyangburarrka nganyangwa-kiya,” ni-yama nakina naruma nubungkawa Jawijibu-w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i-yama nakina enuwa-wa, “Alakine-ka akwulyangburarrka-kiya nungkwa-langwa alirrakididirrbura ngawa. Umba eneja Neningikarrawara nginu-makama nakina nungkuwa-manja adinakba kini-yamina-mulangwa ambaka-murr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mangbala ambilyuma bulukwa engmurra-wiya ne-yaminama akina wuburra mamangbala mambilyuma mamarika iya yinungkwura. Umba ngalaja amaninga engmurra-wiya ne-yaminama ngarningka ngalajukwaba wuburra mamangbala mambilyuma mamarika iya yinungkwura. Umba alakine-ka akwulyangburarrka awilyaba-murra ngawa 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mangbala ambilyuma bulukwa alarrkbularrkbulala-dangwa, amurndakibina ne-ngbijeyinu-murrumurra arija-langwa akungwa-langwa, akwa ngarningka amurndakibina amangbala ambilyuma amamuwa aninga amurndakilarrkbularrkbulala ngalajukwaba, ebina ne-ngburingkadinuma nuw-angkarrinu-mulangwa engburingka arrirra, ne-yaminama akina wuburra mamangbala mambilyuma mamarika iya yinungkwura. Umba akini-yada nare-ka yibina yelyukwa a-larruma-da akwa kembirra ngarningka nare-ka ebina amarda amaninga a-lungkuwarruma akina-da,” ni-yama Jawijiba nakinu-wa naruma nubungka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, “Yirra-maka-murrada ngayuwa nungkuwa-manja arakba ayakwa, eneja nakina Neningikarrawara nginu-mukangbijuwama nungkuwa-manja akwulyangburarrka-murra adinakba ebina neniki-yama-langwa nakina arij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bilyuma arakba mamarika iya yinungkwura nilirraki-jerridu-manja, eneja kembirra nibina naruma nubungkawa ni-lyangburarrkinuma nakina akwulyangburarrka. Umba ena-langwa-manja akwulyangburarrka nu-kuwarjeyumurra nakina adalyuma-manja ena-langwa-manja angalya. Emikirra adalyuma Nayila 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-wiya ngalaja mubukwaye-ka kumu-likajama mamangbala mambilyuma mamarika meninginingaba-wiya iya yinungkwura yininginingaba-wiya. Kembirra akini-yada ngalaja ababurna aninga kuw-ambilyama amurndakenena-manja angalya ababurna-manja yelakwa Yijiba-manj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ija-langwa ambaka-murra ngalaja mubukwaye-ka kumu-likajama mamangbala mambilyuma mamarika muwurruwurrariya-wiya iya yinungkwura yuwurruwurrariya-wiya. Umba akini-yada nare-ka yibina yelyukwa a-larruma yakina akwa ngarningka nare-ka ebina amarda amaninga a-lungkuwarruma akina ngalajukwaba. Akini-yada ngawa aburraja kembirra wurrumurndakenena warnumamalya kamurndaki-yakuwabijinama akina ababurna aninga eninginingaba enena-manja angalya Yijiba. Kamurndaki-yakuwabijiname-ka wurrakina mena amurndakenene-ka angalya kamurndak-arriyadina-mubaba 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e-ka ningkakina ningki-lyangburarrkinuma arngkambilyuma-ma, mena Neningikarrawara ni-lyangkuwerribikajungwunuma nakina, akwa arngkidarrba-langwiya kini-yaminame-ka nakina Neningikarrawara amurndakakina ababurna-langwa-da,” ni-yama Jawijiba nakinu-wa naruma nubungka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ngarningka enuwa-wa, “Kembirra nungkuwa ku-wekbalyinama ningkakina nuwilyaba nenungkwarba aringkawa. Akwa kin-akumurnama nakina nubungkawa kajungwa kinu-bungkawadini-yada amurndakenena-manja angalya Yijiba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ka-menama ningkakina wurrukwala warnikuminuwar•duwar•da kajungwa kenu-mamurikajini-yada wurrakina enuwa-manja. Kembirra mamurndakibina-manja ngawa mamangbala mambilyuma mamarika meningaba-wiya iya yinungkwura yiningaba-wiya, kuw-ambilyama ngalaja akina ababurna aninga Yijiba-manja. Kembirra karr-awiyebajinama aburraja wurrakina akwala aninga eninganinga-langwa-manja alikira. Kum-ambilya-manja mamangbala beka maninga-murra makina, kuw-alyubarinama warningerribirra warnumamalya mabiyarbuwa umba karrum-awiyebajinama muwilyaba maninga-murra beka wurrakina arrawu-wa eninganinga-langwu-wa alikira. Nungkwaja ningkakina ka-makinama wurrumurndakibina-manja warnikuminuwar•duwar•da kajungwa karri-larrngkwaburreni-yada ababurna aninga amurndakibina-manja angalya aminababurna-manja alikira. Ka-makinama ngarningka wurrakina-manja kajungwa karr-akukwurrajini-yada ebina aninga nari-yada wurrukwala warnumamalya ngi-rndirrkama akina, umba engkinyungwurra ngawa kuw-ambilyi-yada akina ambaka-murri-yada. Kembirra kumu-likaja-manja yimurndakibina yimangbala yambilyuma yinungkwura yuwurrariya-wiya enena-manja angalya Yijiba kembirra kuw-ambilyama ngawa akina aninga kajungwa wurrababurna-langwa warnumamalya kuw-alyubarini-yada akina. Nare-ka aburraja a-mureyama wurrakina umba kuw-alyubarinama akina-da. Kembirra nare-ka a-jungwuma wurrakina umba warniba ngawa kuw-ambilyama-da,” ni-yama Jawijiba nakinu-wa naruma nubungkawa-da.Jawijiba nu-bungkawadinu-mulangwa Yijiba-manja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aruma nubungkawa akwa ngawa ena-langwa wurriyukwayuwa wurrububungkawa na-lyelyingminuma wurrakina ebina ayakwa ni-yengbinu-mulangwa nakina Jawijib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aruma nubungkawa ni-yama ena-langwu-wa wurriyukwayuwa wurrububungkawa, “Nare-ka akburranguma ngarna warningerribirra warnungkwarba warningaba wuburra naka Jawijiba, mena Neningikarrawara-langwa amawurrina nuw-ambilya-mubaba akina enuwa-manja,” ni-yama nakina aburruwa-w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arakba Jawijibu-wa, “Nakine-ka Neningikarrawara nginumin-abilyerrikama ena ababurna-langwa nungkuwa-manja. Kembirra aminakina-langwa nganja ningeningma ngayuwa nare-ka wurribina warnungkwarba wurraringkawa wuburra nungkuwa ningk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yuwa yiba-bungkawakinama ningkakina enena-manja angalya nganyangwa. Aburraja wurrababurna-langwa warnumamalya nganyangwa kabumin-engkirrikajama arakba wurrakina nungkwa-langwu-wa ayakwa. Nganje-ka ngayuwa ningubungkawa ningaruma akwa ningi-lyinginama ababurna-langwa angalya Yijiba-manja. Umba yik-aburrakiyuwarnama ningkakina ngayuwa-manja akwudangwa, kajungwa kabumin-engkirrikaji-yada nungkwa-langwu-wa ayakwa nungkwajukwab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e-ka ngayuwa yiba-bungkawakinama ningkakina ningkubungkawa ababurna-manja angalya Yijiba-da,” ni-yama nakina naruma nubungkawa Jawijibu-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rringkame-ka nakina amangbala ambilyuma bulukwa nawurrak-ambijanginuma akina akungwa-langwa. Ngalaja engmurra-wiya akwulyarrinja-wiya amurndakakina. Nawurraki-riberrkinuma akwa kembirra ne-yebukeyinuma arakba akina amarda akwiyakbidjina akung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aruma nubungkawa n-aburawaka nakina ebina eyukwujiya errumungkwa ena-langwa-langwa amamuwa ayarrka, ebina na-wilyakama akina ekirra ena-langwa. Akwa n-akumarna akina Jawijiba-langwa-manja amamuwa ayarrka. Akwa nen-awiyebaja arakba dadingaba dumbala dukwulyubena Jawijiba-manja akwa ngawa n-akumarna alarrngekburna arnarrirnarra akawulda-murra ena-langwa-manja memirrm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nenu-kwama nakina muwilyaba makangkidikarra mibina yingum-arrkirrkirnama jarrangwa, kajungwa neniki-rijawudi-yada nakina Jawijiba. Meningabe-ka makina akwa nubungkawa-langwa wuburra numi-yamama ngawa makina-da.Biya kembirra nakina naruma nubungkawa ni-yengbina ngarningka ayakwa nakinu-wa Jawijiba. Ni-yama nakina, “Ki-rijawudiyina-manja nungkuwa mibina-manja ngawa makangkidikarra, kembirra aburraja warnikuminuwar•duwar•da nganyangwa ka-lyengmenama wurrakina, ka-likajama mamurukwa-langwiya akwa kuw-ardenama wurrakina. ‘Erribaja-wiya karna karnumamalya!’ ke-yaminama wurrakina. ‘Wurrumurndaki-rungwudarra nubukwaya nubungkawa!’ ke-yaminama wurrakin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ubungkawa ningaruma-dangwa ningena. Aburraja kembirra wurrababurna-langwa warnumamalya WarningiYijiba bumin-engkirrikajame-ka nganyangwu-wa ayakwa. Akwa enena ayakwa ningarra-makama ngayuwa aburruwa-wa. Ningi-yamama, ‘Kirrababurna-langwa karnumamalya ababurna-manja angalya Yijiba yik-engkirrikajama ngawa Jawijiba-langwu-wa ayakwa. Akwa yiki-likajama kirrakina enuwa-wa kajungwa yikini-yendabaji-yada enuwa-wa nara-wiya e-yamama eningerribirra akina kirrakina karnumamalya-da,’ ningi-yamama ngayuwa wurrababurna-manja warnumamalya amurndakenena-manja angalya Yijiba-da,” ni-yama nakina naruma nubungkawa Jawijibu-w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-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aruma nubungkawa nenu-kwa Jawijiba-manja enikaduwa ekirra EningiYijiba. Akine-ka ekirra Jebineda Baneya akina. Akwa ngarningka nenu-kwa nakina duwilyaba dadiyara dadimikirra Ajineda ena-langwi-yada dadingiyenikba. Ngalaja dadiyawenikba dakina nuwilyaba-langwa nenungkwarba nenimikirra Badibera nakina. Umba eneja nakina Badibera NuMinida nenungkwarba WarningiYijiba-langwa warnumamalya nakina. Umba ena-langwa angalya aminababurna alikira iya warnumamalya emikirra Yeliyabulija akina.Eneja Jawijibe-ka nakina n-ambilyumurra mamarika iya yinungkwura arngkabiyakarbiya-ma arngkumemberrkwa. Biya n-aburradada arakba nakina ebina warka nenu-kwama naruma nubungkawa. Kembirra arakba makina-manja mamangbala mambilyuma mamarika iya yinungkwura ngalaja na-lungkuwarringinuma ababurna amarda amaninga, ni-yama-murrada nakina Jawijiba nibina-manja naruma nubungkawa. Biya ni-lalika Jawijiba nubungkawa-langwa angalya akwa ni-likena nakina angerriba iya angerriba Yijiba-manj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likenuma nakina amurndakakinu-wa angalya aminuwurrakwulyumida alikira iya warnumamalya akwa nenu-makama nakina wurrumurndakakina-manja wurruminakina angalya warnumamalya warniki-yama-langwa. Kembirra ababurna-manja angalya aminuwurrakwulyumida alikira aburraja wurruminakina angalya warnumamalya narruwurra-murndukwama amadidira amaninga aburra-langwa ebina narri-lungkuwabijuwa-mulangwa engka-manja iya engka-manja angalya akwudangwa, akwa narri-larrngkwaburranguma akina ababurna aninga arumuruma-manja alikira eninganinga yakwujina aburra-langwa-manja angaly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burne-ka aninga akwa nare-ka kembirra eneja Jawijiba kinu-murnduwarna arakba akina, mena-baba ababurne-ka akina wuburra ajiringka ebina mijiyelya-manja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-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akini-yada na-lungkuwarringinu-manja ngawa ababurna amarda amaninga yakwujina akina-manja angalya Yijiba, ngalaja Ajineda yinginumin-arrangbama dakina nenikuwenikba Jawijiba-langwa. Kembirra eneja ni-yama nungwenikba Jawijiba, “Neningikarrawara nakina nginu-mamurikajuwame-ka ngayuwa-manja, kembirra ningi-yakuwabijuwama arakba ababurna-langwa awerrikawarriya amurndakibina na-likenuma ngayuwa-wa akwa ningi-yakuwabijuwama ngarningka nganyangwa warnumamalya aburrajukwaba,” ni-yama nakina. Kembirra neni-yengbijuwama nakina neningadinuba-wiya nenikuwenikba Muneja nenimikirra, mena akina ekirra Muneja ne-yaminama “ningi-yakuwabijuma.”Bi...ya ambaka-murra na-lungkuwarringinu-manja ngawa ababurna aninga yakwujina Yijiba-manja akina, ngalaja Ajineda yinginumin-arrangbama dakina nuwilyaba ngarningka nenikuwenikba Jawijiba-langwa. Kembirra eneja ni-yama Jawijiba, “Neningikarraware-ka nakina nginu-kwama warijira enena-manja ngawa angalya na-likenu-murrumanja ababurne-ka awurruwurrariya ngayuwa-wa,” ni-yama nakina. Kembirra neni-yengbijuwama nakina niyukwujiya Yibureyima nenimikirra, mena akina ekirra Yibureyima ne-yaminama “nginu-kwama warijira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mamurndakakina mamangbala mambilyuma mamarika meninginingaba iya yinungkwura yininginingaba numurndaki-yuweyinuma Yijiba-manj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mamangbala mambilyuma mamarika muwurruwurrariya ngalamba-langwa iya yinungkwura yuwurruwurrariya numurndaki-yuweyinuma, ni-yama-murrada adinuba-wiya nakina Jawijiba. Nara arakba ka-lungkuwarringina aninga akwa murumureya nuw-ambilyuma aburraja warnumamalya ababurna-manja angalya. Wulkwa Yijiba-manja awilyaba akina aninga nuw-ambilyumurra ngawa aburra-langwa-manja alikira eninganing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-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um-arriyadinuma angwurra ngawa mamurndakakina mamarika iya yinungkwura ababurna-manja angalya Yijiba. Aburraja kembirra arakba WarningiYijiba warnumamalya namurndaku-mureyanguma akwa namurndaki-likenuma arakba wurrakina narumu-wa nubungkawa. Neni-yukwamajuwama aninga-wa, akena eneja naruma nubungkawa ni-yama aburruwa-wa, “Wurri-likaja angerriba Jawijibu-wa akwa wunumin-engkirrikaja ena-langwa ayakwa,” ni-yama. Kembirra aburraja namurndaki-likenuma wurrakina Jawijibu-wa. Kembirra eneja Jawijiba nakina nu-ngwurrkbalijuwama arakba amurndakibina alikira eninganinga akwa nenu-kwama ebina aninga WarningiYijibu-wa warnumamalya. Kembirra aburraja arrkala nenu-kwama angwarnda Jawijiba-man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idarrba-langwiya amangbala ambilyuma ngarningka nawurrak-ambijanga ngalajukwaba. Umba akine-ka bulukwa amurndakilarrkbulala-wiye-ka akwa amirajamiyama-wiya akina. Nawurraki-riberrkinuma akina akwa nawurrak-alkayanguma ariba-manja amurndakibina-manja akwala buluk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engka-langwa angalya namurndaki-likenuma Yijibu-wa warniki-beyindi-yada aninga, mena muwurrariya-babe-ka mamarika iya yinungkwura ababurna-manja angaly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e-ka bulukwa amurndakilarrkbulala nuw-alyubarinume-ka ebina-manja engmurra-dangwa-da. Kembirra akina-bu ngawa-da. Aba nu-mirajanga arakba eneja nakina nubungka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u-mungkwulinga ngarningka nakina akena ni-lyangburarrkina ngarningka ngawa akwulyangburarrka. Umba ena-langwa-manja akwulyangburarrka ni-rringkama nakina amamuwa amaninga amarda-murra. Awilyaba-murra-manje-ka ememiyeja amarda ni-rringkama nakina amangbala ambilyuma amamuwa amaninga. Ngalaja engmurre-ka amurndakakina akwa na-walyuwunumurra arakba 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amamuwa amaninga na-lingbijanginuma amangbala ambilyuma ngalajukwaba akina-da. Akena akine-ka amaninga amurndajamiyama eningaruma-ma, mena mamarika ne-ngburingkakama 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e-ka amaninga amurndakilarrkbulala-dangwa na-ngir•danguma na-janguma arakba akina engmurra-manja-da. Kembirra akina-bu ngawa akwulyangburarrka-da. Eneja nu-mirajanga arakba nakina naruma nubungkawa akwa ni-lyandarrkenuma akwulyangburarrka ni-lyangburarrkinum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2026-06-15T11:29:45Z</dcterms:created>
  <dcterms:modified xsi:type="dcterms:W3CDTF">2026-06-15T11:29:45Z</dcterms:modified>
  <dc:title>Bible.com.au: Jenijija 41:1-57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