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3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bina n-akwurrajuwa-mudangwa akubibeka nubungkawa-langwa ni-yama nakina, “Nganyangwa-manje-ka akwulyangburarrka ningi-rringkama awilyaba akwuren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yakarbiya-ma amakirnda. Adinuba-wiya ningi-rringkama ngayuwa amarda. Kembirra warenja-bawiya ngarningka ngalaja amawalyuwa na-jadingama. Ngarningka kembirra amaninga na-walyuwama 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uma-lyingama ngayuwa menarlamba nganyangwa-langwa nubungkawa ayarrka-manja. Kembirra ning-arrangbama amurndakakina akwurena akwa ningi-likakbama amalyirra makinu-wa menarlamba akwa ningenu-kwama-da,” ni-yame-ka nakina nenikakukwurrajungwa akubibek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Jawijiba enuwa-wa, “Yiba-makinama ngayuwa akina-langwa,” ni-yama. “Akine-ka abiyakarbiya amakirnda ne-yaminama akina mabiyakarbiya marring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abiyakarbiya-manja ngawa marringa eneja keni-jadijinama nungkwa-langwa nubungkawa ningkakina. Akwa kenumini-yakuwabijinama nakina ebina awurrariya ningki-yama-mulangwa, akwa kembirra nungkwaja kinuminu-war•denama ngarningka ningkakina ena-langwa warka wuburra adinuba-wiya ningkenuminu-war•danguma ningkakina. K-akwurrajinama ngarningka akubibeka ena-langwa akwa kinu-kwunama amalyirra akwurena-langwa ngarningk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a-wuldina-manja ka-ngwur•dena-manja eningaba ngawa nungkwa-langwa, kembirra nare-ka e-yakuwabijuma ngayuwa. Umba yikumini-yengbina ayakwa kinu-makina nungkwa-langwa nubungkawa ngayuwa-langwa, kajungwa keni-jadijini-yada nakina ngayuwa nganjukwaba enena-langwa akididijung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e-ka bu-manguma aburraja wurruwurrariya warnumamalya. Bi-lyumadikama angaluba nganyangwa-langwa angalya akwa ngawa nganyangwa-langwa WurriYiburuwa warnumamalya. Kajukwaba enena-manja ngawa angalya Yijiba nare-ka nganja ningena k-arriyakajungwuna awurrariya-langwa-da. Nara-maka kembirra kab-awiyebajuwa ngayuwa enena-manja akididijungwa-da,” ni-yama nakina Jawijiba nibinu-wa nenikuminuwar•duwar•d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ibina nenikididaka nenungkwarba aninga n-engkirrika-manja nakina nuwilyaba-langwa ebina akwulyangburarrka eningaba akina, enamba-langwa kembirra ni-yengbina nakina Jawijibu-wa ayakwa. Biya ni-yama nakina, “Nganjukwabe-ka ningi-lyangburarrkinuma akwulyangburarrka,” ni-yama. “Ningene-ka ningi-ngabukweyinumurra abiyakarbiya eninganinga-langwa alabura nganyangwa-manja aringk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ingikarrawara-manja alabura ngalaja eminiminingke-ka aninga nuw-ambilyumurra ningenumini-daka-mulangwa ngayuwa nganyangwa-langwa nubungkawa. Akena aburraja wurrajija nuw-alyubarinuma wurrakina-da,” ni-yama nakina nenikididaka aning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Jawijiba enuwa-wa, “Yiba-makinama ningena kembirra nungkwa-langwa-langwa akwulyangburarrka. Akine-ka abiyakarbiya alabura ne-yaminama akina mabiyakarbiya mamawur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ijiba nenumini-dirrburaka-mulangwa wunenungkwarba-kiya-langwa akwulyangburarrk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abiyakarbiya-manja ngawa mamawura eneja nakina nubungkawa nungkwa-langwa keni-jadijiname-ka nungkuwa nungkwajukwaba. Akena aburraja kabumini-ngkarrnginame-ka nungkwa-langwa memirrma! Kembirra nakine-ka nubungkawa nungkwa-langwa kenu-makinama ena-langwa-manja wurrawinyamba warnik-alyadiji-yade-ka ningkakina ningkenumadangkwa eka-manja. Aburraja kembirra wurrajija kuw-alyubarinama ningkenumadangkwa wurrakina-da,” ni-yama nakina Jawijiba nibinu-wa nenikididaka aning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mabiyakarbiya arakba mamawura numi-jerriduma makina. Eneja kembirra nakina nubungkawa naruma-dangwa nen-ardijuwa arakba wurrababurna-langwa ena-langwa wurrububungkawa wurriyukwayuwa ena-langwu-wa alikira aningi-yada warnik-alyubara, kajungwa warniki-yakuwerribiki-yada mibina mamawura ni-rukwularrinu-mulangwa nakina nubungkawa. Biya nenilirraki-jadijuwa nakina wunalekbina wunenungkwarba-kiya ebina-langwa akididijungwa akwa nenilirrak-ardijuwa wunalakina enuwa-wa. Kembirra aburnaja neni-likena enuwa-wa wunalakina akwa nen-alkayanga yakwujina enuwa-manja akwa wurrumurndakibina-manja ngawa wurriyukwayuwa wurrububungkawa ena-langwa-manj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bina n-akukwurrajuwama akubibeka ena-langwa nenu-kwama eneja nakina arakba nubungkawa ebina-murrada warka nu-war•duwar•dangu-murrada adinuba-wiya n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eni-jungwajuwama nakina nibina nenikididaka nenungkwarba aninga. Nenu-makama ena-langwa-manja wurrawinyamba akwa aburraja nenumini-ngkarrngarnuma wurrakina ena-langwa memirrma-da. Kembirra ababurna-langwa ne-yamama akina ebina-langwiya ngawa ayakwa ni-yengbinu-mulangwiya adinuba-wiya Jawijib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ibina nenikuminuwar•duwar•da n-akukwurrajuwama akubibeka ena-langwa-langwa nubungkawa nare-ka nakina kin-engkirrikena Jawijibu-wa-da, umba numurndaki-yakuwabijuwama arakb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eneja naruma nubungkawa nibina nu-bungkawadinuma ababurna-manja angalya Yijiba n-awinyambadinume-ka nakina wunambilyuma-wa ena-langwu-wa wunenikuminuwar•duwar•da-kiya wunenungkwarba-kiya. Nuwilyaba nuwurrak-akwurrajuwama nakina ena-langwa akubibeka. Nu-war•danguma nakina warka amalyirra akwurena-langwa-manja. Umba eneja nuwilyaba numurndaki-dakama eminiminingka aninga nubungkawa-langwa-manja angaly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a naruma nubungkawa nen-awiyebajuwama akididijungwa-manja wunalakina, mena nenilirraku-wirrikba-mubaba wunalakina-kiya-wa. Aburnaja kembirra nen-ambilyuma wunalakina alikira-manja nibina-langwa-manja nenikakukwurrajungwa akididijungwa, ebina-manja ngawa alikira n-ambilyu-murrumanja adinakba enejukwaba Jawijib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nenikakukwurrajungwa akididijungwa nenu-kwama Jawijiba wunalakina-kiya-wa wunenungkwarba-kiya kajungwa neniku-war•di-yada nakina Jawijiba warka aburna-langwa yakwujina.Aburnaja nen-ambilyuma yakwujina wunalakina ngawu...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uwilyaba-manja ngawa meningalyarrngwalyilya marringa yakwujina akididijungwa-manja arrawa wunalakina wunenungkwarba-kiya neni-lyangburarrkinuma akwulyangburarrka. Biya alakina akwulyangburarrka muwilyaba-murra-manja ngawa meningalyarrngwalyilya marringa neni-lyangburarrkinuma akena eminingka-kiya alakina akwulyangburarrka-kiy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darriya-wiya eneja Jawijiba ni-likena nakina wunalakina-kiya-wa. Nenilirraki-rringka-manja nakina wunalakina kembirra neningma nakina nen-ambilyume-ka wunuwerrikawarriya-kiye-ka arakb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Jawijiba, “Kini-yamarrkama-burra kembirra kinuwerrikawarriya aduwaba?” ni-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yama aburnaja, “Yinalakene-ka yini-lyangburarrkinuma akwulyangburarrka yineyebijeba, akena nara wurribina wurruwilyuwilyaba yelakwa amin-abilyerrikama yinuwa-manja alakena-kiya akwulyangburarrka,” neni-yama wunalakina.Ni-yama eneja Jawijiba, “Neningikarraware-ka yimbukwa kin-abilyerrikinama nakina warnumamalya-manja akwulyangburarrka umba nara wurrukwala. Umba yirru-makina nungkwurna-langwa akwulyangburarrka,” ni-y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2026-06-15T11:30:49Z</dcterms:created>
  <dcterms:modified xsi:type="dcterms:W3CDTF">2026-06-15T11:30:49Z</dcterms:modified>
  <dc:title>Bible.com.au: Jenijija 40:1-23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