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Keyina nenikumarnjenikba-wa, “Kwa, yi-likaja angerriba erriberriba-wa,” ni-yama. Biya neni-likena arakba wunalakina erriberriba-wa. Biya yakwujina ngawa Keyina nakina nenu-wardanga arakba nakina-manja nenikumarnjenikba. Nenu-wardanga arakba nakina akwa ni-jungwa arakb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Yaweya ni-yama nakinu-wa Keyina, “Nangamba nenikumarnjena?”Eneja ni-yama, “Kada! Ningeningbala. Mena kin-akukwurrajinama ngayuwa nakina nenikumarnjarrka-manja-baba ngawa?” ni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ama Yaweya enuwa-wa, “Miyambena-burra nakina ningkenu-wardanga? Awurrariye-ka akina. Nganja ningena ningeningma nungkuwa ningkenu-wardanguma, ninguma-rringkina-mubaba ngayuwa ena-langwa merra ajiringka-manja. Ningkenu-wardangu-mulangwa nakina akine-ka wuburra laka n-ardirdenama nakina ngayuwa-wa kajungwa yibamini-lawurrakajini-yada ngayuwa nungkuwa-wa akwa ka-ngajini-yada ningkakina nungkwamba-l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yuwa aduwaba yirre-kbajinama ningkakina. Nungkwaja kembirra ningkakina nara a-lungkuwabijuma ngarningka aninga, mena akina ajiringka ne-bekinuma arakba makina merr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ungkuwabijina-manja kembirra ngarningka ningkakina eningerribirra amarda, nara kembirra arrangbama aninga, nuw-arriyadinu-mubaba ajiringka. Biya kembirre-ka ningkakina ki-likajama arakba yada-da, angerriba iya angerriba arakba ku-marrawarnama. Biya arakba kembirra ningkakina ningkeningangalya-ma ningkakina-da,” ni-yama Yaweya Keyinu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Keyina, “Awurrariye-ka akina ningku-minangkirreyinama ngayuwa enena-langwa angalya akwa nungkuwa-langwa. Ningki-yama-mulangwa akina ayakwa, kembirra ngayuwe-ka k-arrkwujeyinama angwurra. Kembirra ku-marrawarnama ningena aduwaba-langwa ningeningangalya-ma. Umba aburraja wurribina warningerribirra kembirra kab-akburrangina-manja ngayuwa kabu-ngajinama-da,” ni-yama Keyina Yaweyu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Yaweya ni-yama, “Nara. Kemba kabu-ngajina-manja wurrakina wurruwilyuwilyaba nungkuwa-manja, ngayuwa-dangwa kembirra ki-yaminame-ka kajungwa wurrukwala warnumamalya kabumini-lawurrakajini-yada nungkwa-langwa akwa karra-ngajini-yada wurrumangbala wurrambilyuma,” ni-yama. Biya nakina Yaweya ni-jirrkumarnuma nakina-manja Keyina nari-yada warnumamalya a-ngajuma Keyina-manja. Kembirra nenu-madumurrukwama nakina wurrakinu-wa warnumamalya nakina-langwa Key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yina nakina neni-lalika arakba Yaweya akwa ni-likenuma. Akwa n-ambilyuma eminingka-manja angalya emikirra “Akumarrawarna” angalya. Alyengmilyengma-langwa akina angalya Yidina-langwa-da.Keyina-langwa-langwa wurrumirumirena warnikinikadu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yina akwa ena-langwa dadingiyenikba nen-arrangba arakba niyukwujiya nakina nenimikirra Yinakwa. Biya nakina Keyina ni-likirakama arakba ababurne-ka alikira. Biya ni-yengbijuwama nakina akina angalya emikirra wuburra ena-langwa-langwa nenikuwenikba-langwa ekirr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yina-langwa nenikuwenikba Yinakwa enamba-langwa n-akumajungwunuma nenikuwenikba biya neni-yengbijuwama nakina nangariya nenimikirra Yirada. Bi...ya enamba-langwa Yirada n-akumajungwunuma nakina nenikuwenikba. Biya nenimikirra nakina Miyijeyela. Bi...ya enamba-langwa nakina Miyijeyela n-akumajungwunuma nenikuwenikba. Biya nenimikirra nakina Midijeyela. Bi...ya enamba-langwa Midijeyela n-akumajungwunuma nakina nenikuwenikba. Biya nenimikirra nakina Lamek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uma-langwa-langwa warnumamalya - Keyina-langwa akwa Ebul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e-ka Lameka wurringambilyuma-kiya wurradingabulena, duwilyaba Ada umba duwilyaba Jil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da dakina arakba yingin-arrangbama nangariya akwa yingini-yengbijuwama nenimikirra Jabala. Umba akina ekirra Jabala ne-yaminama “nenik-arrikuwaraki-yada.” Umba nu-wilyarridinu-manja eneja nakina Jabala neningadinuba-wiya nakina numirarringba warnumamalya-langwa wurribina narr-akukwurrajuwa-mulangwa narr-arrikukuwaraka-mulangwa wurrakina jiba-manja iya bulukwa-murriya-manja. Akwa ngarningka enuwa akwa ena-langwa warnumamalya nuw-ambilyumurra wurrakina warningadinuba-wiya akalikwa-murra-manja alikira ebina narri-likiraka-murrumanj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kumarnjenikba nenimikirra Jubala nakina mena akina ekirra Jubala ne-yaminama “akumalyumalyangka eningemeba.” Neningadinuba-wiya numirarringba nakina warnumamalya-langwa wurribina na-malyangkenu-mulangwa narru-warrijuwa-mulangwa wurrakina ebina akumalyumalyangka eningeme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Jila, dibina dadingarija-langwa dadingiyenikba Lameka-langwa, yingin-arrangbama nangariya nenimikirra Dubala Keyina. Umba eneja n-arumidinu-manja Dubala Keyina nu-war•dangumurra nakina numurndaki-ngekburakamurra ababurna angandingandinga bangkilya-murriya, amurndakibina ekikingkarrnga-langwa akwa ngawa akumungkumungkada-langwa akwa ngarningka akadabaja-langwa. Nuwurraki-ngekburakama akina didija-langwa. Umba ena-langwe-ka dadiyamarnjenikba dakina dadimikirra Ne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ameka ni-yama nakina wurringalakina-kiya-wa wurringidarringka-kiya,“Wayi! Wurring-engkirrikiya-langwa, Ada akwa Jila.Ngayuwe-ka ningena ningenu-wardangumurra nuwilyaba nenungkwarba mena adinuba-wiya enuwa ngini-ngaja-muba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u-wardangu-manja warningerribirra warnumamalya Keyina-manja, kembirra ka-jungwunuma wurrumangbala wurrambilyuma warnumamalya.Umba kabu-wardena-manja wurrukwala ngayuwa-manja, kembirra aburraja 77 warnumamalya aburramba-langwa ka-jungweyinama wurrakina-da,”ni-yama Lameka arakba-da.Jeda-langwa akwa Yinaja-langw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Eduma akwa dadingiyenikba Yiba nen-arrangbama ngarningka nuwilyaba nangariya. Ni-rukwularrinu-mulangwa nakina, dirndenikba Yiba yingi-yama, “Neningikarrawara ngarningka nginu-kwama naka niyukwujiya. Nuwilyaba naburraka ni-jungwuma nakina mena nenu-wardangu-mubaba nakina Keyina. Kembirra nenaka kinuma-menama ena-langwa mamurukwa,” yingi-yama. Biya kembirra yingini-yengbijuwama Jeda, mena akina ekirra Jeda ne-yaminama “nginu-kwama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rumidinu-manja nakina Jeda, n-akumajungwuma nakina nenikuwenikba. Biya nenimikirra nakina Yinaja. Umba akini-yada wurrumurndakakine-ka warnumamalya narr-aburradadangumurra warningadinuba-wiya narri-yengbijuwama Yaweya-langwa ekirra akwurdukwurda neni-yangmarngkwajuwa-manj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Eduma akwa ena-langwa dadingiyenikba Yiba neni-yakeyinumurra nenu-mungkwulumurra arakba wunalakina. Bi...ya arakba dakina kembirra dadingiyenikba yingu-mambakinuma. Biya kembirra arakba Yiba yinginumin-arrangba nangariya Eduma-langwa dakina. Biya yingi-yama, “Nakine-ka Yaweya nginu-mamurikajuwame-ka ngayuwa, kembirra arakba ningen-arrangbama naka nangariya-da,” yingi-yama dakina. Biya nakina neningadinuba-wiya niyukwujiya ngala-langwa yingini-yengbijuwama dakina nenimikirra Keyina. Umba akina ekirra ne-yaminama “ningenu-mangum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ambaka-murra ngarningka nuwilyaba yingin-arrangba, akwa yingini-yengbijuwa nakina Ebula. Aburnaja kembirra arakba wunalakina wunambilyuma. N-arumidinu-manja nakina Ebula kembirra nuwurrak-embirrajuwama arakba jiba-manja. Umba eneja Keyina ni-lungkuwabijuwama nakina eka iya amarda eninganing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kwama akwala aninga ni-lungkuwabijuwa-mulangwa angerriba Yaweyu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arija-langwa nenikumarnjenikba Ebula ebina nuw-arrangbama eningadinuba-wiya angariya jiba nu-wardanga akina. Biya eningaba-dangwa amalya nenu-kwama nakina Yaweyu-wa. Kembirra eneja nakina Yaweya nenu-werrungwur•danguma nakina-manja Ebula, akwa akina-manja ngarningka amal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-waranguma nakina Keyina-manja akwa ngawa ena-langwa aninga nenu-kwa-mulangwa enuwa-wa.Kembirra eneja nakina Keyina n-awinyambade-ka akwa n-arrirriyada nenumukwur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aweya enuwa-wa, “Miyambena-burra nungkuwa ningk-awinyambadinama? Akwa ningk-arrirriyadinama ningkenumukwurra?” ni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ungkuwa ki-yamina-manja eningaba, kembirra ku-marngkinama ningkakina. Akena nara-manja ningkakina e-yamama eningaba kembirra akine-ka wuburra laka wurruwilyaba wurruwurrariya wurramukwa na-rarrkajungwunama wurrakina kab-adawarrkini-yada nungkuwa aduwaba. Bu-ngayindenama wurrakina ka-bungkawadinama nungkuwa-manja, akena nungkuwe-ka arrkala ku-bungkawadinama wurrakina-manja wurramukwa ningkakina-da,” ni-yama Yaweya Keyinu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2026-06-15T10:30:52Z</dcterms:created>
  <dcterms:modified xsi:type="dcterms:W3CDTF">2026-06-15T10:30:52Z</dcterms:modified>
  <dc:title>Bible.com.au: Jenijija 4:1-26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