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6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9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e-ka ningenikuminuwar•duwar•da ena-langwa, akena ningubungkawa ngayuwa wuburra enuwa yelakwa enena-manja alikira. Nara ebina kini-lyingilyinga amurndakijika ena-langwa wulkwa nungkuwa ena-langwa ningkadingiyenikba. Ningene-ka ningu-warenama awurruwurrariya akwa nara kembirra arriyakajungwuma ngayuwa Yaweya-langwa,” ni-yama nakina Jawijiba dibinu-wa didarringka Badiba-lang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galaja dakina ngawa yingini-yengkiyengkilabenuma adadinuba diyirrbiyirrba ngawa. Umba eneja nu-wara ngawa akwa nara kenu-mungkwula wunalakin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rngkawura nakina Jawijiba n-awiyebena alikira-wa warki-yada, akena nara wurribina wurrukwala warnikuminuwar•duwar•da yakwujina. Nakwukawure-ka nu-war•danguma nakina wark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dibina didarringka Badiba-langwa nanga-rndarrka dumbala Jawijiba-langwa akwa yingi-yama enuwa-wa, “Kwa, yakuwa yi-mungkwula.” Akena ni-lyumada eneja, n-angkarra errekbu-wa umba nanga-lalika nakina ena-langwa dumbala ngala-langwa-manja ayarrka. Kembirra nanga-rringka-manja dakina dumbala Jawijiba-langwa ngala-langwa-manja ayarrka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ng-ardanga dakina ngala-langwu-wa warnikuminuwar•duwar•da warnumamalya. Biya, “Yimini-rringka-langwa daka dumbala,” yingi-yama. “Neningiyarrka nen-awiyebajuwama naka NiYiburuwa nenungkwarba enenu-wa alikira akwa ngarreni-yelijinama nakina ngakwurruwa aduwaba,” yingi-yama. “N-awiyebene-ka nganyangwu-wa angalya akwa ngini-ngayindanguma ngayuwa nakina, akena ningu-warduwardeminuma angwurra nganj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gkirrika ningu-warduwardeminuma ngayuwa, biya nanga-lalika daka dumbala ngayuwa-manja-da, akwa n-angkarra errekbu-wa-da,” yingi-yama dakina didarringka Badiba-langwa ngala-langwu-wa warnikuminuwar•duwar•da warnumamaly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nga-wilyaka ngawa dibina dumbala Jawijiba-langwa yanda-langwa ni-yar•da arakba neningiyadikba nakina yakwuj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yinginu-makama ebina-murrada ngawa ayakwa. Yingi-yama enuwa-wa, “Nake-ka NiYiburuwa nenikuminuwar•duwar•da ningkenu-wilyakama nungkuwa yangkwurrangwa n-awiyebenume-ka nakina nganyangwu-wa angalya akwa ngini-yelijuma ningena ngayu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u-warduwardeminuma ngayuwa, kembirra juj n-angkarra eneja nakina ni-jadinga errekbu-wa umba nanga-lalikama daka dumbala ena-langwa ngayuwa-manja-da,” yingi-yama d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ak-ar•darre-ka awinyamba eneja kembirra neningiyadikba, nibina Jawijiba-langwa nubungkawa Badiba, n-engkirrikenu-mulangwa akina ayakwa dadingiyenikba-lang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ijiba-langwa akwa Badiba-langwa-langwa dadingiyenik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maka ena-langwa-manja warnungkwarba warnik-engkarrngi-yada wurrakina Jawijiba-manja. Aburraja kembirra nen-akumarna nakina angerriba nubungkawa-langwu-wa akididijungwa. Kembirra yakwujina ngawa n-ambilyuma eneja nakina Jawijiba arakb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e-ka Yaweya n-ambilyumurra yakwujina Jawijiba-manja ngawa akwa nu-marngkirradinuma nakina-manja. Eneja nibina nenikakukwurrajungwa akididijungwa nenu-werrungwur•danguma nakina-manja Jawijib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-akumarnuma nakina Jawijiba nubungkawa wurrababurna-manja wurrukwala warnungkwarba wurribina na-didijungwunu-murrumanja aburrajukwaba yakwujina ebina-manja ngawa akididijung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murndangekburna ena-langwa warka nu-war•danguma eneja nakina Jawijiba. Umba eneja kembirra nenikakukwurrajungwa nenungkwarba nara arakba kin-engkirrikena akinu-wa warka, mena nakina Yaweya Jawijiba-manja n-ambilyu-murrubaba akwa nenu-mamurikajuwa-murrubaba enuwa-manja ngawa. Kembirra yadikina na-wuldinume-ka na-ngwur•dangume-ka ngawa eningangkawura ababurna-langwa Jawijiba-langw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manja angalya aringbirra-manja emikirra Yijiba n-ambilyumurra arakba eneja nakina Jawijiba. N-ambilyumurra nakina Yijiba-manja mena wurrumurndakibina-baba WarningiYijumeyila warnumamalya nenu-wilyakama nakina yenjerrikina akwa nenu-kwama nuwilyabu-wa nenungkwarba nenimikirra Badiba. Kembirra eneja nakina Badiba nenu-kwama arrkala angwarnda nakina-murrada wurrumurndakibinu-wa WarningiYijumeyila warnumamalya. Nakine-ka Badiba nenuminu-war•duwar•danguma warka naruma-langwa nubungkawa, akwa nu-bungkawadinuma nakina wurrawinyamba-manja narr-akukwurrajuwa-murrumanja alikira naruma-langwa nubungka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Jawijiba n-ambilyumurra yakwujina ngawa Badiba-langwa-manja alikira, akwa nenuminu-war•dangumurra nakina warka Badiba-langwa. Umba eneja Yaweya n-ambilyumurra nakina Jawijiba-manja akwa nenumini-yaminjamama ngawa eningaba-wiya Jawijiba-manja n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Badiba ni-lyandarrkenuma Yaweya Jawijiba-manja n-ambilyuma nakina akwa nenu-mamurikajuwama nakina-manja Jawijiba neningangkawura neniku-war•di-yada warka eningab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a nenu-werrungwur•dangume-ka nakina Badiba Jawijiba-manja akwa nen-akumarnuma nakina nubungkawa ena-langwa-manja alikira akwa ena-langwa-manja amurndakijika ababurna-man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 akina-murrada ngawa n-aburradadu-mulangwa nakina Jawijiba nenuminu-war•dangu-mulangwa warka Badiba-langwa, eneja nakina Yaweya ni-yamama eningaba Badiba-manja akwa ena-langwa-manja warnumamalya. Ni-yamame-ka Yaweya eningaba aburruwa-manja mena Jawijiba n-ambilyumurra nakina yakwujina Badiba-langwa-manja alikira. Eningaba warka nu-war•duwar•danguma eneja nakina Jawijiba akwa namurndaku-wulduma namurndaku-ngwur•duma eningaba ababurna-langwa Badiba-langwa-manja alikira arrawa akwa ngawa ena-langwa-manja ajiringka errekba-manja ngarningk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Jawijiba neni-kalyikama angwurra Badiba-manja. Eneja kembirra nakina Badiba nenu-kwama ababurna-langwa amurndakijika ena-langwa Jawijiba-manja kajungwa nenik-akwurraji-yada nakina amurndakakina-da. Biya kembirra arakba nara nakina kin-engkirrikena Badiba ena-langwu-wa amurndakijika, umba ena-langwu-wa aninga wulkwa n-engkirrikenumurra nakina-da.Bi...ya kembirra ngalaja dadingiyenikba Badiba-langwa yingini-rringkame-ka dakina nukwulyubene-ka Jawijiba. Nenumebinga neningaba ningbuda akwa nenumukwurra neningaba, akwa yingini-ngayindanguma kenu-mungkwuluma aburnuwa. Yingini-yengkilabena dakin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u-ware-ka nakina-da.“Nare-ka,” ni-yama nakina Jawijiba ngaluwa-wa. “Kwuja, nubungkawa nganyangwa, nibina neningiyena, nara nakina engkirrikuma eningerribirru-wa amurndakijika ena-langwa enena-manja alikira ena-langwa, mena ningenena-baba ngayuwa yelakwa. Ngin-akumarnuma nakina ngayuwa ningubungkawa angkwulyumida-manja amurndakijika ena-lang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2026-07-08T15:09:35Z</dcterms:created>
  <dcterms:modified xsi:type="dcterms:W3CDTF">2026-07-08T15:09:35Z</dcterms:modified>
  <dc:title>Bible.com.au: Jenijija 39:1-23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