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8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ngwenikba Juda ni-yengbinuma nakina ayakwa Era-langwa-manja nenikumarnjenikba nibina nenimikirra Anana. Ni-yama nakina Juda enuwa-wa, “Ni-jungwuma arakba nawena, umba jeyi, likaja arakba dibinu-wa dadingiyenikba dingaya, akwa yikingu-mungkwula yakwujina, kajungwa kinumin-akumajungwuni-yada nungkuwa wurriyukwayuwa ena-langwi-yada. Kembirra nungkuwa ningkakina kinumin-arumurrkwuni-yada wurrakina wurriyukwayuwa ena-langwi-yada,” ni-yama Juda nenikuwenikba-wa Ananu-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e-ka Anana ni-lyangkumakajungwunuma. “K-akumajungwuna-manja ngayuwa wurriyukwayuwa daka-manja dingaya,” ni-yama, “kembirra nara nganyangwa wurrakina umba nenikijungwa-langwa kuw-ambilyamurra wurrakina-da,” ni-yama Anana nakina. Kembirra ni-likenu-manja dibinu-wa dingaya akwa nenu-mungkwulu-manja wunalakina, nare-ka keni-ngayindanga nakina wurriyukwayuwa nawenikba-langwa. Kembirra numa-kwularrijuwa mamungwurra ena-langwa ajiringka-wa nakina akwa nara kembirra kininga-ngbadika dakina-manja dingaya Damar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e-ka Yaweya nu-wara akina, akwa kembirra neni-jungwajuma enejukwaba Anana wuburra adinuba-wiya neni-jungwajuwama nakina nawenikba Er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wilyaba-ma yimbukwa nenikuwenikba Juda-langwa arakba. Wunambilyuma neni-jungweyinuma arakba, umba nuwilyaba-ma wulkwa n-ambilyuma neniba ngawa nakina. Aminakina-langwa n-akbar•danguma eneja nakina Juda kini-jungwuna-mulangwa nenikuwenikba Jela, wuburra wunalakina-kiya warnikuwabulena-kiya wunaruma-kiya neni-jungweyinuma.Biya kembirra ni-yengbina Juda ayakwa dibina-manja dingaya darngkiyenikba dadimikirra Damara. Ni-yama nakina ngaluwa-wa, “Jeyi! Likaja arakba nungwena-langwu-wa alikira akwa k-ambilya yakwujina ningkingaya ngawa,” ni-yama. “Umba kin-arumida-manja nenikuwarrka niyukwujiya nibina nenimikirra Jela, kembirra ambaka-murra yikini-yakeyinama kinalakina,” ni-yama Juda. Kembirra ngalaja yingi-lawurradina Damara dakwukawura arakba nungwadikba-langwu-wa angaly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baka-murra dadingiyenikba Juda-langwa yingi-jungwuma dakina ngalajukwaba. Eneja kembirra nu-werrikawarriyadume-ka nakina Juda, akwa n-ambilyumurra awilyaba-manja ngawa angalya. Biya kembirra ni-jadanga arakba nakina. Biya ni-lyangkuwerribikajungwunuma neniki-liki-yada angerriba eminingku-wa angalya emikirra Dimina, mena ena-langwa jiba nuw-ambilyu-mubaba yakwujina akina-manja angalya. Kembirra ni-likena arakba nakina akwa ngawa nibina Yira enejukwaba mena aburnuwa-murra-baba wunal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kwala warnumamalya ne-yama wurrakina Damara-wa, “Nubukwaye-ka narngkiyena Juda. Ni-likajama nakina Dimina-wa kajungwa neniki-ngkarrngi-yada amangwurrajija ena-langwa-langwa jiba,” ne-yama wurr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amara dadingme-ka dakina nibina Jela nenikuwenikba niyukwujiya-dangwa Juda-langwa n-arumidinuma arakba nakina. Umba eneja nakina Juda nara ngawa kininga-kwa nakina ngaluwa-wa ngala-langwi-yada neningiyadikba. Nare-ka nakina Juda kini-yarrkiyuwarna ayakwa ena-langwa. Umba ngalaja Damara ying-awiyuwiyebenuma ngawa dadingingaya-langwa dumbala. Biya kembirra nang-aburawaka arakba dakina umba ying-awiyebena diminingka dumbala, akwa ying-awiyebenuma ngarningka dumbala dadiki-lyawurumba. Biya yingi-likena dakina engembu-wa Eneyimu-wa akwa ying-ambarringa arakba akawiyuwiyeba-manja akwudangwa. Ngalaje-ka akina angalya Eneyima nuw-ambilyumurra mibina-manja ngawa mamurukwa numu-likenu-murrumanja Dimina-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yakwujina ngawa eneja nanga-rringkama arakba Juda nakina. Ni-lyangkiyame-ka nakina duwurrariya-bu didarringka dakina, dibina yingu-mungkumungkwulume-ka warningerribirra-manja warnungkwarba akwa yingi-ngbijanginumurra wurringku-wa iya wurringku-wa warnungkwarba dakina-da, mena ying-awiyebenuma dibina dumbala dadiki-lyawurumba dakina-da. Aburraja ne-yaminjamama wurramukwiyadebina wurruwurrariya wurrididarringka wurruminakina angalya wurr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nakina-langwa kembirra neningbale-ka eneja Juda darngkiyenikba Damara dakina-da.Biya ni-likena nakina Juda ngaluwa-wa ying-ambarringu-murruwa dakina mulikarrkbidjina-manja mamurukwa. Ni-yama nakina, “Kwa. Ambarrngarna angwarnda ningki-ngayindena ningkakina?” ni-yama.Umba ngalaja yingi-yama, “Amiyambena yiku-kwunama nungkuwa?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, “Ki-larrkajama ningena arija-langwa angariya nenukwuda.”“Yawa,” yingi-yama. “Umba yu-kwa-langwa enena-wiya awilyaba eyukwujiya eningerribirra nungkwa-langwa-langwa kajungwa ku-wilyakini-yada ngayuwa yiku-kwuna-murruwa ebina nenukwuda, nari-yada e-yakuwabijuma ningkakina,” yingi-yama Damar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-langwa akwa Damar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iyambena kembirra eningaduwaya yiba-kwunama aduwaba?” ni-yama eneja.Yingi-yama ngalaja, “Angaba amakirnda nungkwa-langwa ebina emikirra-murra, akwa ngawa eka arnduwarra ebina ningku-wilyakinama ningkakina,” yingi-yama. Eneja nanga-kwa kembirra arakba nakina alakina-kiya ambilyuma. Biya nenu-mungkwula wunalakina arakba-da akwa nanga-ngbadika dakina-manj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arakba yingi-lawurradina angalyu-wa dakina Damara. Biya nang-aburawaka dakina dibina dumbala dadiki-lyawurumba, akwa ying-awiyebena ngarningka dumbala dadingingaya-langwa arakb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Juda nenu-kwa awilyaba angariya nenukwuda nibinu-wa nenungkwarba aburnuwa-murru-wa Yira. Ni-yama nakina enuwa-wa, “Nga-yikaja ena dibinu-wa didarringka akwa yimin-angkirna ebina eka akwa ngawa amakirnda ebina emikirra-murra ninginga-kwama ebina-wiya,” ni-yama. Kembirra eneja ni-likena Yira ebinu-wa angalya Eneyima, akena nara kining-akburrangarna dibina didarringk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kembirra nakina Yira wurrukwalu-wa warnungkwarba wurruminakinu-wa angalya, “Dangamba dibina didarringka duwurrariya dibina ying-angmakwulaluma mulikarrkbidjina-manja mamurukwa?” ni-yama.Aburraja ne-yama, “Nara wurribina kuw-ambambilya wurruwurrariya wurridarringka ena-manja angalya wurribina na-mungkumungkwuluma warningerribirra-manja warnungkwarba. Akwa nare-ka wurribina yelakwa aduwaba-da,” ne-y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aburnuwa-murra Juda ni-lawurradina arakba enuwa-wa, akwa ni-yama, “Nare-ka king-akburrangarna dibina didarringka-da,” ni-yama. “Aburraja wurrumurndakakina wurruminakina angalya bu-makama, ‘Nare-ka wurribina wurramukwiyadakina wurridarringka wurruwurrariya ena-manja angalya-da,’ namurndaki-yama wurrakina-da,” ni-yama Yira nenu-maka Juda-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uda, “Akumurndak-ambilya kembirra ngaluwa-manja ebina amurndakijika, mena nara yakuwa a-ngayinduma a-rinjarrkuma wurrukwala warnumamalya yakuwa-wa-da. Ningi-ngayindanguma ningeniku-kwi-yada nenukwuda ngaluwa-manja akena nara ningkakina king-akburrangarna-da,” ni-yama Juda n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laja yabiyakarbiya yimawura nu-merrkijerriduma arakba yakina. Aburraja kembirra wurrukwala warnumamalya ne-yama wurrakina Juda-manja, “Nungkwa-langwe-ka darngkiyena duwurrariye-ka dakina-da. Yingu-mungkwulijeyinuma erribirra dakina, biya arakba yingi-ngbadinamurra dakina-da,” ne-yama wurrakina-da.Ni-yama eneja Juda, “Wurringa-wilyakina kembirra angwura-wa akwa yikinga-dakina kingi-jungwuna,” ni-ya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rringa-wilyaka warniki-daki-yada dakina akena ngalaja yingi-larrkena ena-langwa amurndakijika wilyarra-langwa narngkiyadikba-wa. Akwa enena ayakwa ngarningka yingi-larrkenuma dakina enuwa-wa. Yingi-yama, “Ningu-mambakinama aduwaba wurrangariya akena nungkwaja alakena-kiya amurndakijika yimini-rringka-langwa,” yingi-yama. “Angkaburra-langwa dukwa ena?” yingi-yama dakina. “Alakena-kiya amurndakijika nginu-kwama ngayuwa-wa eneja nakina nenungkwarba nibina ngini-ngbadikama ngayuwa-da,” yingi-yama Damar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uda nakina ni-rringka-manja alakina-kiya amurndakijika, kembirra ni-yama, “Nganyangwa amandangwa ena-da. Nara kinga-kwa nenikuwarrka Jela dakina didarringka-da. Kinga-kwa-maka nenikuwarrka ngaluwa-wa akena nara kinga-kwa. Nganyangwe-ka kembirra awurrariya akina. Nara ngala-langwa,” ni-yama nakina. Biya nara arakba ngarningka kenu-mungkwula wunalakina Juda akwa Damar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kwudangwa arakba aburraja warniki-rukwularri-yada wurrangariya Damara-langwa akena wurrambilyume-ka wurrangariya-kiya ngala-lang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eneja nakina Juda neni-lalikama arakba ena-langwa wurrarrkwurrkuwena akwa ni-likenumurra nakina nuwilyabu-wa nenungkwarba Yira nenimikirra, kajungwa nenik-ambilyingi-yada nakina enuwa-manja ena-langwa-manja angalya emikirra Adilama. Wunalakina-kiya Juda akwa Yira aburnuwa-murra wunal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yingu-werribikajungwa arakba dakina. Biya wurruwilyaba narri-jadijuwama ayarrka. Ngalaja dibina didarringka nanga-mamurikajuwama Damara-manja yingi-rndarrka ayarrka ebina akwa yingi-lamiranga dumilyingarradada-murra dadumakirnda, kajungwa dadingmi-yada arija-langwa warningadinuba-wiya wurrakina. Biya yingi-yama, “Warna-bina na-rukwularruma adinuba-wiya-da,” yingi-yama dakin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-awiyebajuwa arakba ayarrka nakina numurrkbalya. Umba eneja ningka-dangwa ni-jadanga ni-rukwularrinuma adinuba-wiya nakina-da. Kembirra dibina didarringka yingi-yama enuwa-wa, “Wa! Ningkabakiya-be-ka ningki-jadanguma-na!” yingi-yama. Kembirra aburraja neni-yengbijuwama nakina Bereja, mena akina ekirra Bereja ne-yaminama “enabakiya-ba ni-jadanguma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rukwularruma arakba eneja nenikumarnjenikba neningarija-langwa, nanga-wilyakamurra dibina dadumakirnda. Aburraja kembirra neni-yengbijuwama nakina Jera, mena akina ekirra Jera ne-yaminama “dumilyingarradada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akwujina akina-manja ngawa angalya nakina Juda nang-akburrangarna duwilyaba dadiyara dibina DadingiKenina. Umba eneja nungwadikba nenimikirra Juwa. Eneja kembirra nanga-manga arakba nakina Juda dakina dadiyara ena-langwi-yada dadingiyenik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yinginumin-arrangba arakba dakina nangariya ena-langwa. Kembirra eneja nungwenikba neni-yengbijuwamurra nakina niyukwujiya Er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baka-murra kembirra ngarningka yingu-mambakinuma dakina akwa yinginumin-arrangbama ngarningka nangariya Juda-langwa akwa yingini-yengbijuwama nakina Ana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ambaka-murra ngarningka yinginumin-arrangbama nangariya nibina yingini-yengbijuwama Jela nakina. Akena ni-rukwularrinu-manja nakina numurrkbalya eneja n-ambilyumurra nungwenikba Juda eminingka-manja angalya emikirra Akijib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rumidinumurra Era nibina naruma-dangwa nenikuwenikba Juda-langwa nakina. Kembirra nanga-manga eneja nungwenikba duwilyaba dadiyara dadimikirra Damara nenikuwenikba-langwi-yada dadingiyenikb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wurrariye-ka eneja nakina Era. Ni-yaminjamama nakina awurruwurrariya ngawa. Eneja kembirra Yaweya nu-wara arakba nakina amurndakakina awurruwurrariya akwa neni-jungwajuwama arakba nakina nenumamaly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2026-06-15T11:50:43Z</dcterms:created>
  <dcterms:modified xsi:type="dcterms:W3CDTF">2026-06-15T11:50:43Z</dcterms:modified>
  <dc:title>Bible.com.au: Jenijija 38:1-30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