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98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37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rrkwurrkuwena ne-yama wurrakina enuwa-wa, “Kembirra ningki-lyangkiyaminama ningkakina ku-bungkawadinama yirruwa-manja-na!” ne-yama. Kembirra ngarningka ngawa wurrakina nenu-wirrikbama angwurra akina-langwa akwulyangburarrka akwa warningma-baba wurrakina ni-likenuma nakina nenikumarnjarringba nungwarringba-wa akwa nenu-makama nakina-manja ebina-langwa awurrariya nuw-arriyakajungwunu-mulang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mbaka-murra ngarningka eneja ni-lyangburarrkinuma nakina Jawijiba, akwa nenuwurraku-makama ngarningka wurrakinu-wa wurrarrkwurrkuwena. “Ngarningke-ka ningena ningi-lyangburarrkinuma awilyaba akwulyangburarrka,” ni-yama. “Ngalaja mamawura akwa ngawa yimawura akwa dakilyingajanga dumemberrkwa duwilyaba nawurrak-abuluwenduma akina ngayuwa-manja,” ni-yam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nenu-makama ngawa nungwenikba-manja nakina-da.Eneja nakine-ka nungwenikba n-awinyambada arakba nenikuwenikba-manja. “Amiyambene-ka akina akwulyangburarrka ningki-lyangburarrkinuma?” ni-yama nakina. “Ningki-lyangkiyaminama ningkakina ngayuwa iya dirndena akwa narrkuwena-murriya yiki-likajama yarna yik-abuluwendama nungkuwa-manja-na?” ni-ya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umurndakakine-ka wurrarrkwurrkuwena namurndaki-yakwujaminuma enuwa-langwa umba eneja nungwenikba n-engkirrikenuma ngawa alakina-kiya-wa akwulyangburarrka nakina-da.Wurrawuwena nuw-angburadinu-mulangwa Jawijiba-manja akwa neni-larrka-mulangwa Yijibu-wa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Jekaba akwa ena-langwa warninikuwena nuw-ambilyumurra wurrakina ekbilyuwalya-manja angalya emikirra Yebirena. Biya Jawijiba-langwa wurrarrkwurrkuwena na-likenuma wurrakina Jekemu-wa. Yakwujina narruwurrak-akwurrajuwama nungwarringba-langwa jiba iya nenukwu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ungwenikba nenu-maka nakina Jawijiba-manja, “Ki-likajama ningkena nungkwajukwaba Jekemu-wa. Wurrakina narrkuwena-murriya narruwurrak-akwurrajinama jiba iya nenukwuda yakwujina,” ni-yama.Eneja ni-yama Jawijiba, “Yawa, ki-likajama ningena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kaba, “Ki-likajama ningkena. Kamurndaki-ngarrenama narrkuwena-murriya warningaba-murrikba akwa amurndakakina jiba iya nenukwuda eningaba-murrikba. Akwa ki-lawurradina-manja yangkwurrangwa, kwa yiku-makina.” Biya nakina Jekaba neni-larrkama nakina Jawijiba. Eneja kembirra ni-likenuma nakina Jekemu-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u-marrawarnume-ka n-abuburangkeyinuma ngawa wurrarrkwurrkuwenu-wa. Eneja nuwilyaba nenumamalya neni-rringkama nakina akwa kembirra ni-yama, “Miyambenu-wa ningkena ningk-aburangkeyinama?” ni-yama nakin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ingene-ka ning-aburangkeyinama nganyangwu-wa nawarrka-murriya,” ni-yama eneja Jawijiba. “Wurrakine-ka narruwurrak-akwurrajinama jiba iya nenukwuda aburra-langwa. Nungkwaja ningkeningma-manja ningkakina angalya ebina-manja nuw-ambilya-murrumanja wurrumurndakakina, aba yiku-makina,” ni-yam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awa,” ni-yama eneja. “Yelakwe-ka warna akena arakba na-likena. Nganja ning-engkirrikenuma wurrakina na-lyelyimbukweyinuma yelakwa warniki-liki-yada engembu-wa Dawudinu-wa,” ni-yama. Kembirra enejukwaba Jawijiba ni-likena nakina Dawudinu-wa-da.Biya kembirra nenuwurrak-akburranga wurrakina ena-langwa wurrarrkwurrkuwena yakwujina nga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kaba-langwa-langwa warnumamalya - Jawijiba-langwa akwa wurrarrkwurrkuwen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-likenu-wiya nakina ambaka awilyikerra, aburraja nuw-andeya wurrakina akena neni-rringka ni-likenuma nubukwaya awilyikerra-langwiya. Kembirra wurrakina na-lyangkuwerribikajungwunuma adinakba neniku-wardi-yada nakina nenikumarnjarringb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-makijeyina wurrakina. “Nubukwaye-ka nibina nakwulyangburarrka-ma nenumamalya,” namurndaki-yam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wa kembirra, ngeni-ngajina nakina akwa ak-errikbina nenumadangkwa engburingka-wa emedirra,” ne-yama. “Kembirra aka-makinama ngarna warnumamalya-manja nenu-wardangu-mulangwa yiningerriberriba yiningbala,” ne-yama wurrakina. “Kembirra ak-eningmidinama ngarna ena-langwa-langwa akwulyangburarrka amandangwa-murrikba akina,” ne-yama wurrakin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ibina naruma-dangwa ena-langwa nawenikba n-engkirrikena ayakwa aburra-langwa akwa neni-ngayindanguma nakina Jawijiba neniba nenik-ambilyinga. Nenimikirra Rubina nakina. Ni-yama wurrukwalu-wa, “Nara ngarna a-ngajuma naka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-lyandijuma umba ngenu-mena akwa ngarr-errikbina enenu-wa engburingka emedirra. Akini-lalikinama kembirra enena-manja angalya nara-murrumanja warnumamalya-da,” ni-yama nakina. Akena ni-lyangkiyama nakina, “Ningene-ka kinu-menama naka ambaka arija-langwa-da enena-langwa engburingka emedirra-da. Kembirra kini-lawurrakajinama nungwenikba-wa-da,” ni-yama nakina Rubin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awijiba nakina nubukwaya ni-likena n-akwudangwukajungwa akwa nen-akburranga wurrarrkwurrkuwena-manja. Umba aburraja nenu-murrakajuwa wurrakina dibina dumbala dilingajirrirra dukwulyubena ena-langwa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eni-rndarrka nakina akwa nuw-errikba angerriba ebinu-wa engburingka emedirr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w-angmakayanga arakba wurrakina akwa ne-yebukeyina aninga wurrakina-da.Biya ne-yebukeyinu-wiya ngawa wurrakina aninga, narrawurraki-rringka wurrubukwaya wurrukwala WarningiYijumeyila warnumamalya na-likenuma erribaba. Wurrakine-ka na-likenuma angaluba engemba-langwa Kiliyada-langwa akwa angwurra ka-likajama angerriba Yijibu-wa. Kamila-ma na-likenuma akwa narruwurraku-warakama bungabungwa amalyirra iya amangwarra-murriya akwa amukwarnjirrema Yijibu-wa, kajungwa warniku-kwi-yada amurndakakina wurruminakina-manja angalya, warniki-rndirrki-yada angwarn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-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uwilyaba narrkuwarringba nenimikirra Juda ni-yengbina nakina ayakwa wurrumurndakakina-manja wurrarrkwurrkuwena. “Wayi!” ni-yama. “Ngarra-kwuna naka Jawijiba wurrumurndakangaba-manja warnumamalya kajungwa aka-yukwamajini-yada angwarnda. Akini-ngajina-manja naka kembirra nara ngarna a-manguma angwarnda-da. Kembirra mena-burra naka akini-ngajina akwa akin-abuwarrkina nenumadangkwa? Nake-ka ngakwurra-langwa nenikumarnjarrka,” ni-yama Juda nakina-da. Aburraja na-lyangkuwama-d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ne-yar•da arakba wurrumurndakakina WarningiYijumeyila warnumamalya nuw-embirrarinu-murrumanja Juda-murriya. Umba wurrumurndakakine-ka warnumamalya wurruminambilyuma ekirra wurrakina. WarningiYijumeyila warnimikirra akwa ngawa WarninguMidiyena warnimikirra warnumamalya wurrakina. Aburraja kembirra Juda-murriya na-likena ebinu-wa engburingka emedirra, nen-ambijangajuwa nakina Jawijiba akwa narra-kwa nakina wurrumurndakakinu-wa warnumamalya. Kembirra aburraja arrkala narra-kwama arngkumemberrkwa-ma arngkambilyuma angwarnda wurrakina nakina-murrada. Biya wurrumurndakakina warnumamalya nenu-wilyakama nakina Jawijiba engku-wa Yijibu-wa arakba wurrakina-d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e-ka Jekaba nakina n-ambilyumurra yakwujina ngawa Kenina-manja angalya n-ambilyu-murrumanja nungwenikba adinuba-wiya nakin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-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wurrarrkwurrkuwena narra-kwa-manja Jawijiba wurrumurndakakinu-wa warnumamalya, eneja Rubina nara nibina kin-ambilya yakwujina. Biya kembirra ni-lawurradina nakina aburruwa-wa akwa ni-likena ebinu-wa engburingka emedirra. N-andeya nakina akena nara nibina Jawijiba keni-rringka kin-ambilya yakwujina akina-manja engburingka emedirra. Nakine-ka nangamurndaku-kuwarranguma ena-langwa dumbala dibina n-awiyebenuma mena nu-werrikawarriyadume-ka angwurra. “Nare-ka nibina enena-manja emedirra-da!” ni-yama. “Ki-yamarrkiname-ka kembirra ningena ngayuwa?” ni-yam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akina wurrarrkwurrkuwena narru-wardanga nenukwuda akwa kembirra narruma-manga wurrakina merra akina-langwa nenukwuda akwa ngawa narring-enjalkingambajuwa dibina dumbala Jawijiba-langwa mibina-murra merra-d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na-lawurradina arakba wurrakina angalyu-wa akwa narringa-lawurrakajuwa dibina dumerra-ma dumbala nungwarringba-wa. “Daka yirring-akburrangama dumbala. Jerriya daka Jawijiba-langwa dumbala?” ne-yama wurrakina-d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Jekaba nanga-rringka dakina akwa nanga-miringka Jawijiba-langwa dakina dumbala. “Yawa, ena-langwe-ka daka. Nenu-wardangume-ka kembirra yiningerriberriba yiningbala-da,” ni-yama nakina neniyuwangkwa. “Nenu-kuwarranguma arakba nakina-da,” ni-yam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-werrikawarriyadinume-ka nakina biya nangamurndaku-kuwarranguma dumbala dibina n-awiyebenuma. Kembirra n-awiyebena duwurrariya dumbala dibina narringa-warrkama amangwurrajija nenukwuda-langwa-murra. Ni-jakawaranguma ngawa nenikuwenikba-wa nenungkwurakb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u-wa arakba na-likenuma aburraja ena-langwa warninikuwena iya wurradidiyawena neni-yekirrerrikama kwureya akena nara wurrakina keni-ngengmarngkajuwa. Eneja ni-yama, “Ki-likaja-manja ngayuwa warninikijungwa-langwu-wa angalya, ngarningka ngawa ki-jakawarenama ningeningangkawura ngawa-da,” ni-yama nakina. Kembirra ni-jakawarangume-ka nakina neniyuwangkwa niyirrbiyirrba ngawa-d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ibina WarninguMidiyena warnungkwarba ne-beyindangu-mulangwa nibina Jawijiba kembirra nenu-wilyakama nakina Yijibu-wa. Akina-manja angalya Yijiba n-ambilyume-ka eneja nuwilyaba naruma nubungkawa nibina ni-lyingama akina angalya aringbirra Yijiba. Umba nuw-ambilyuma ngarningka aburrajukwaba wurrababurna wurrububungkawa wurriyukwayuwa ena-langwa wurruminakina ngawa angalya. Aburraja kembirra wurrumurndakibina warnungkwarba nenu-wilyaka-murruwiya Jawijiba Yijibu-wa nenu-kwama nakina nuwilyabu-wa nubungkawa niyukwujiya-wa nenimikirra Badiba. Kembirra arrkala nenu-kwama eneja nakina Badiba angwarnda nakina-murrada wurrumurndakakinu-wa warnungkwarba. Nakine-ka Badiba nu-bungkawadinuma nakina wurrawinyamba-manja narr-akukwurrajuwa-murrumanja alikira naruma-langwa nubungkaw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na kembirra alawudawarra ena-langwa-langwa warnumamalya.Eneje-ka nakina Jawijiba mememberrkwa mamangbala mambilyuma mamarika iya yinungkwura n-ambilyumurra arakba. Kembirra Jawijiba akwa ena-langwa wurrukwala wurrarrkwurrkuwena narr-embirrajuwama wurrakina jiba iya nenukwuda nungwarringba-langwa. Umba aburringaja wurrumurndakakina-langwa wurrirndirndarrngwa Bilya akwa Jilba, Jekaba-langwa wurradingabulena-kiya wurringalakina. Kembirra ena-langwa wurrarrkwurrkuwena nuw-arriyakajungwunu-manja awurruwurrariya-langwa, eneja ni-likenuma Jawijiba nakina Jekabu-wa akwa nenu-makama nungwenikba-manja akina-langwa awurrariy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Jawijiba-langwa nungwenikba Jekaba Jawijiba-manja angwurra nakina ni-lyelyingminuma, mena ni-rukwularruma nakina n-eniyuwangkwudinu-manja nungwenikba. Kembirra Jekaba nakina nenuminu-warrkame-ka dukwulyubena dilingajirrirra dumbala Jawijiba-langw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neni-rringkama wurrakina wurrarrkwurrkuwena nungwarringba nakina angwurra ni-lyelyingminuma Jawijiba-manja, kembirra nenu-wirrikbama wurrakina angwurra Jawijibu-wa. Nara arakba ke-yengbina amarngkuwarruwalya ayakwa enuwa-w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wilyaba-manja meningalyarrngwalyilya marringa eneja nakina Jawijiba ni-lyangburarrkinuma akwulyangburarrka. Kembirra nenuwurraku-makama wurrarrkwurrkuwena-manja akina-langwa akwulyangburarrka. Akena aminakina-langwa angwurra ngawa nenu-wirrikbama aburraja wurrakina kembirra ngarningk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Jawijiba aburruwa-wa, “W-engkirraja-langwa enena akwulyangburarrka ningi-lyangburarrkinuma ngayuwa,” ni-yam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arrakine-ka ngarrababurna-langwa ngarruwurraku-war•danguma warka errekba-manja. Ngarruwurraki-lamiranguma arakba merra-ma eninganinga amarda ebina ngarri-ngkarrngarnuma adinuba-wiya. Akena adirrariyaba ngalaja nganyangwa amarda akina na-kuwarjiyingama umba nungkwurra-langwa na-ngwurrkwarrngarnuma nganyangwa-manja. Kembirra amurndakakina nungkwurra-langwa nawurrak-abuluwenduma umba nganyangwa eyirrbiyirrba ngawa na-kuwarjeyuma akina-da. Nawurrak-abuluwenduma akina nungkwurra-langwa mena eningma nganyangwa amarda aruma akina amikbiyiya alyengma-da,” ni-yama Jawijiba nakin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2026-06-15T11:38:53Z</dcterms:created>
  <dcterms:modified xsi:type="dcterms:W3CDTF">2026-06-15T11:38:53Z</dcterms:modified>
  <dc:title>Bible.com.au: Jenijija 37:1-36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