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presProps" Target="presProps.xml"/>
  <Relationship Id="rId45" Type="http://schemas.openxmlformats.org/officeDocument/2006/relationships/viewProps" Target="viewProps.xml"/>
  <Relationship Id="rId4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86336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36:1-4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i-likenuma nakina Yijawa Yidumu-wa, biya yakwujina angakingakarjiyinga-manja angalya n-ambilyuma-da ena-langwa warnumamalya aburruwa-d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ngkwulyube-ka nakina Yijawa WarningiYiduma-langwa warnumamalya. Umba amurndakenena ekirra nuw-arrikarrijajungwunama ena-langwa-langwa wurrumirumirena warnikinikaduwa-lang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-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urndakeyena warninikuwena wurrumangbala Yijawa-langwa. Nuwilyaba nenimikirra Elibaja naburradikba Ada-langwa, umba nuwilyaba nenimikirra Ruwela naburradikba Bajumada-langwa, umba wurrabiyakarbiya wurrabuburrada Awalibama-langwa warnimikirra Jeyija iya Jalama akwa Kawura. Umba eneja nungwadikba Awalibama-langwa nenimikirra Anaya, umba eneja numiradikba nenimikirra Jibiyena.Umba wurrumurndakeyena warninikuwena wurrumangbala wurruwilyaba Elibaja-langwa warnimikirra Demena iya Awuma iya Jubawa iya Kadama iya Keneja akwa Amaleka. Umba Amaleka-langwa dirndenikba dadimikirra Dimina.Umba wurrumurndakeyena warninikuwena wurrubukabiyarbuwa Ruwela-langwa warnimikirra Neyada iya Jera iya Jama akwa Mij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Yijawa nakina nenungkwulyuba wurruwurrakwulyumida-langwa warnumamalya. Eneja nenikuwenikba Elibaja nibina naruma-dangwa nungwarringbe-ka nakina warna-langwa wurrububungkawa. Warnimikirra wurrakina Demena iya Awuma iya Jubawa iya Keneja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adama akwa Amaleka wurrakina-da. Umba ngalaja duminjarringba aburra-langwa Ada, dibina dadingiyenikba Yijawa-langwa dakin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nenikuwenikba Ruwela nungwarringba nakina warna-langwa wurrubukubungkawa. Warnimikirra wurrubukalakina Neyada iya Jera iya Jama akwa Mija. Umba ngalaja duminjarringba aburrubukwurra-langwa Bajumada, dibina dadingiyenikba Yijawa-langwa dakin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Yijawa-langwa warninikuwena Jeyija iya Jalama akwa Kawura wurrubukalakina wurrubukubungkawa aburrubukwurrajukwaba. Umba ngalaja dirndarringba aburrubukwurra-langwa Awalibama, dibina dadingiyenikba Yijawa-langwa umba dadiyawenikba Anaya-langwa dakina-d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akina kembirra warninikuwena akwa wurrumirumirena Yijawa-langwa wurrububungkawe-ka wurrakina wurrilyimberrkwulyumida-langwa warnumamalya, umba wurrilyimberrkeyebijeba iya wurrilyimberrkeyebijeba wurrakina-da.Wurrumirumirena Jeyira-langwa-langwa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akina Jeyira NeningiYari nakina. Umba ena-langwa warninikuwena nuw-ambilyumurra wurrakina angakingakarjiyinga-manja angalya Yiduma. Warna warnimikirra aburra-langwa. Naruma-dangwa Ladena nakina iya Jawubala iya Jibiyena iya Anaya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Dijina iya Ejera umba neningarija-langwa nakina Dijena. Warne-ka warninikuwena Jeyira-langwa wurrububungkawa WarningiYari-langwa warnumamalya Yiduma-manja angalya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urrumirumirena Yijawa-langwa-lang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Ladena-langwa wunenimikirra-kiya Yari akwa ngawa Yemena. Ngalaja Ladena-langwa darrkuwenikba dadimikirra Dimina d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murndakeyena warninikuwena wurrumangbala Jawubala-langwa warnimikirra Albana iya Meniyada iya Ebela iya Jubawa akwa Awanam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Jibiyena-langwa wunenimikirra Ayiya akwa ngawa Anaya. Umba Anaye-ka nakina-bina nenungkwarba n-akburrangama amukwa akungwa ardidarra akina-manja angalya nara-murrumanja warnumamalya kuw-ambilya. N-akburrangama akina nangawurrak-embirrajuwa-murrumanja nakina dangki nungwenikba-langwa-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ka nenikuwenikba Anaya-langwa nenimikirra Dijina umba dadiyawenikba dadimikirra Awalib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rrubukalakena wurrubukabiyarbuwa warninikuwena Dijina-langwa warnimikirra Yemidena iya Ejibena iya Yidirena akwa Kere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a warninikuwena wurrubukabiyakarbiya Ejera-langwa. Warnimikirra Bilyena iya Jayabana akwa Akana wurrubukalakina-d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unalakena wunambilyuma warnikuwabulena Dijena-langwa. Wunenimikirra Wija iya Arena wunalakin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-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warne-ka warnungkwarba wurrububungkawa WarningiYari-langwa warnumamalya, Ladena iya Jawubala iya Jibiyena iya Anaya iya Dijina iya Ejera akwa ngawa Dijena. Nuw-ambilyuma wurrakina akina-manja angalya aringbirra-manja Yiduma. Umba wurreyebijeba na-bungkawadinuma aburra-langwa-manja warnumamalya wurrakina-da.Wurrububungkawa-langwa Yiduma-manj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wiya wurribina wurrububungkawa wurrarumuruma Yijireyila-manja, aburraja kembirra warna wurrububungkawa wurrarumuruma namurndaku-bungkawadinuma wurrakina WarningiYiduma-manja warnumamalya akwa ne-yuweyinuma wurrakin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ingadinuba-wiya Bela, nenikuwenikba Biyawa-langwa, nu-bungkawadinuma nakina Yiduma-manja. Umba ena-langwa angalya aminababurna alikira iya warnumamalya Dinyaba ak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urndakenena ekirra nuw-arrikarrijajungwunama Yijawa-langwa-langwa warninikuwena. Ambilyuma ekirra ena-langwa, awilyaba Yijawa umba awilyaba engka Yiduma akin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ela, enamba-langwa kembirra Jawubaba, nenikuwenikba Jera-langwa, numa-manguma ena-langwa mamurukwa. Umba ena-langwa angalya Bajiraya 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baba, enamba-langwa kembirra Yajama NeningiDemena numa-manguma ena-langwa mamurukwa akwa nu-bungkawadinuma nakin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jama, enamba-langwa kembirra Yadada, nenikuwenikba Budada-langwa, nu-bungkawadinuma nakina. Umba ena-langwa angalya aminababurna alikira iya warnumamalya Abuda akina. Umba na-wardiyinu-manja Yadada akwa WarninguMidiyena warnumamalya akina-manja angalya Mawaba, aburraja Yadada-langwa warnungkwarba wurrawinyamba na-minangkirraja wurrumurndakakina WarninguMidiyena warnumamalya wurrakin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Yadada, enamba-langwa kembirra Jamula NeninguMajireka nu-bungkawadinuma nakin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mula, enamba-langwa kembirra Jawula nu-bungkawadinuma nakina. Ena-langwa angalya Riyabada adalyuma-manja nuw-ambilyumurra akin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Jawula, enamba-langwa kembirra Bali-Yenana, nenikuwenikba Akbawa-langwa, nu-bungkawadinuma n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jungwunu-mulangwa Bali-Yenana, enamba-langwa kembirra Yadada NeninguBawa nu-bungkawadinuma nakina. Ngalaja Yadada-langwa dadingiyenikba dadimikirra Miyedabela. Umba eneja nungwadikba ngala-langwa Madireda, umba eneja numiradikba nenimikirra Mejeyeba nakin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enungkwulyube-ka nakina Yijawa wurrababurna-langwa WarningiYiduma warnumamalya. Umba wurrumurndakenena wurrububungkawa aburra-langwa, warnimikirra Dimina iya Alba iya Jededa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Awalibama iya Ela iya Binana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Keneja iya Demena iya Mibijar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nu-manguma nakina Yijawa wurridarringka WarningiKenina ena-langwi-yada wurradidingiyena. Duwilyaba dadingiyenikba ena-langwa dadimikirra Ada, dibina dadiyawenikba Elena-langwa. Nakine-ka Elena NeningiYida nenumamalya. Umba duwilyaba dingka dadingiyenikba Yijawa-langwa Awalibama dakina. Umba Awalibama dadiyawenikba Anaya-langwa dakina, umba numiradikba Jibiyena NeningiYiba nenumamalya nakin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ya Makidiyela akwa ngawa Yirama. Umba aburra-langwa angalya ne-yengbijajungwunuma amurndakakina aburra-langwa-langwiya ekirra amamalya-langwiya akina-d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duwilyaba dingka dadingiyenikba Yijawa-langwa dadimikirra Bajumada. Umba dakina Bajumada dadiyawenikba Yijumeyila-langwa umba darrkuwenikba Nubeyada-langwa dakin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laja Ada yinginumin-arrangbama Yijawa-langwa nenikuwenikba nuwilyaba-ma Elibaja. Umba ngalaja Bajumada yinginumin-arrangbama nenikuwenikba Yijawa-langwa nuwilyaba-ma nenimikirra Ruwel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galaja Awalibama yinginumin-arrangbama wurrabiyakarbiya warninikuwena Yijawa-langwa. Wurrubukalakina warnimikirra Jeyija iya Jalama akwa ngawa Kawura. Wurrakine-ka warninikuwena Yijawa-langwa na-rukwularreyinuma Kenina-manja angalya wurrakina-d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Yijawa ni-likena arakba nakina eminingku-wa angalya. Nenu-wilyakama nakina wurradidingiyena ena-langwa iya warninikuwena iya wurradidiyawena ena-langwa akwa aburrajukwaba wurrumurndakibina warnumamalya nuw-ambilyu-murrumurra enuwa-manja. Akwa nu-wilyakama ngarningka bulukwa-murriya iya amurndakijika-murriya amurndakibina nu-manguma nakina Kenina-manja. Ni-likenuma nakina engku-wa kajungwa wuneyebijebi-yada Jekaba-langwa kin-ambilyi-yada nakina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a eyukwujiya-baba angalya wunalakina-kiya-langwa Yijawa-langwa iya Jekaba-langwa, akwa ababurna-baba bulukwa-murriya aburna-langwa-d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2">
  <a:themeElements>
    <a:clrScheme name="Theme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2026-07-12T09:04:50Z</dcterms:created>
  <dcterms:modified xsi:type="dcterms:W3CDTF">2026-07-12T09:04:50Z</dcterms:modified>
  <dc:title>Bible.com.au: Jenijija 36:1-43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