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6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5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-jungwa arakba Ribeka-langwa dadikuminuwar•duwar•da didarringka dadimikirra Debura. Aburraja kembirra narringa-wilyaka dadikijungwa adirrungwarnu-wa eka nuw-angkarrinu-murruwa arrirra dalada biya narringa-yindirruwarna dakina akina-manja eka arrawa. Biya akina eka Bedela-manja akwudangwa narri-yengbijuwama “Eka Nangwadeyinumurrumanja” emikir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wujina ngawa Bedela-manja, ni-lawurradinu-mulangwa nakina Jekaba angaluba Mejibudamiya-langwa, eneja Neningikarrawara ni-jadinga nakina ngarningka enuwa-manja. Biya ni-yengbina eningaba ayakwa eningilyamarmba enuwa-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eningikarrawara nakina enuwa-wa, “Nungkuwa ningkena ningkenimikirra Jekaba umba aduwaba-langwa Yijireyila ngarningka ekirra nungkwa-langwa akina-da,” ni-yama nakina. Nenu-kwame-ka nakina enena ekirra enikaduwa Jekaba-manj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enuwa-wa, “Ngayuwe-ka ningena Ningeningikarrawara ningingbuda-dangwa. Nungkwaja ka-wilyakina ningkakina wurrababurna numirena-murriya warnikinikaduwa. Aburraja wurrakina kuw-ababurnadinama akwa ka-wurrakwulyumidadinama wurrilyimberrkwulyumida warnumamalya wurrilyimberrkeyebijeba iya wurrilyimberrkeyebijeba kuw-ambilya-murruwa arakba wurrumurndakakina. Umba aburraja wurrukwala wurrububungkawa wurrakina ka-bungkawadinama aburra-langwa-manja angaly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ja yiba-kwunama angalya ebina ningenu-kwama adinuba-wiya Aburiyama-manja biya kembirra enamba-langwa Ajika-manja. Nungkuwa-manja yiba-kwunama aduwaba akwa ngawa warnikinikaduwa-manja numirena-murriya aburramba-langwa,” ni-yama Neningikarrawara Jekaba-manj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-lalika arakb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kaba n-arjiyajuwa awilyaba-ma angwarnda kajungwa neniki-yakuwerribiki-yada nakina Neningikarrawara-langwa ayakwa. N-arjiyajuwama akina ebina-manja ngawa angalya Neningikarrawara ni-yengbinu-murrumanja enuwa-wa. Biya ni-jirabama amalyirra akwurena-langwa akwa ngawa aliba-langwa amalyirra yakwujina akina-manja angwarnda kajungwa akwurdukwurdi-yada ngawa 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juwama nakina akina angalya Bedela, mena akina ekirra Bedela ne-yaminama “alikira Neningikarrawara-langwa.”Yingi-jungwu-mulangwa Rejil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kaba akwa ena-langwa warnumamalya narri-lalikama akina angalya Bedela warniki-liki-yada wurrakina nuw-angkarrinu-murruwa arrirra dalada engembu-wa Eburadu-wa. Akena, nara-wiya karr-akburrangarna Eburada, ngalaja yingu-werribikajungwa arakba Rejila. Kembirra nuw-ambarringa arakba wurrakina wilyarra. Umba ying-arrkwujeyina angwurra dakina Rejil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uwilyaba dadikuminuwar•duwar•da didarringka nanga-mamurikajuwa dakina. Akena ying-arrkwujeyina ngawa dakina Rejila angwurra. Kembirra dakina didarringka yingi-yama ngaluwa-wa, “Nara akbar•duma. Mungkwa-ba ngarningka naka niyukwujiya nenungkwarba,” yingi-ya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ni-lawurradinu-mulangwa Bedel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dadiki-jungwangeni-yada arakba dakina Rejila. Biya yingi-ngengkuwanginu-manja dakina eningilukwuniyawa arrirra yingini-yengbijuwama Benani nenimikirra, mena akina ekirra Benani ne-yaminama “naburraka nganyangwa-langwa awerrikawarriya.” Umba eneja nakina Jekaba neni-yengbijuwama nenikuwenikba Benjimina, mena akina ekirra Benjimina ne-yaminama “eningaba kenak-akburranginama nenikuwarrka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i-jungwu-mulangwa dakina Rejila aburraja narringa-yindirruwarna dakina mulikarrkbidjina mamurukwa mibina numu-likajama angerriba Eburadu-wa. Adinuba-wiya Eburada narri-yengbijuwama emikirra angalya akina, umba narri-kuwarrukwajuwama emikirra, kembirra arakba Bediliyema akina emikirra angalya aduwab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dibina narringa-yindirruwarnu-murrumanja eneja nakina Jekaba n-arjiyajuwa awilyaba-ma angwarnda yakwujina kajungwa kini-yakuwerribikaji-yada ngaluwa-wa. Kembirra akina ngawa aduwab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kaba-murriya narru-makilalika akina angalya arakba umba na-likena engembu-wa Ederu-wa. Akina-manja angalya Edera ngalaja awilyaba-ma alikira alingajirrirra nuw-arjeyuma yakwujina. Biya narruwurraki-ngekburakama arakba aburra-langwa angalya alalubaja wurrakina-da.Warninikuwena Jekaba-langwa-langw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-ambilyu-wiya Jekaba-murriya yakwujina, eneja nenikuwenikba Rubina nanga-rndarrka dadikuminuwar•duwar•da didarringka nungwenikba-langwa dibina Bilya. Eneja kembirra n-engkirrika nungwenikba ayakwa akina-langwa biya n-awinyambade-ka nakina-da.Umba aburraja wurrumemberrkwa wurrambilyuma warninikuwena Jekaba-langwa wurrakina n-akumakajungwunuma n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Liya-langwa wurrabuburrada warnimikirra Rubina, naruma-dangwa nenikuwenikba Jekaba-langwa, iya Jimiyina iya Libaya iya Juda iya Yijakara akwa ngawa Jebul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naja Rejila-langwa wunenimikirra-kiya Jawijiba iya Benjim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naja Rejila-langwa-langwa dadikuminuwar•duwar•da Bilya-langwa wunenimikirra-kiya Dena iya Nabudal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wa wunalekbina Liya-langwa-langwa dadikuminuwar•duwar•da Jilba-langwa wunenimikirra-kiya aburnajukwaba Keda iya Ajera. Na-rukwurukwularreyinuma wurrakina warninikuwena Jekaba-langwa Mejubudamiya-manja ngawa wurrababurna-langwa-da.Ni-jungwu-langwa Ajika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kaba-murriya nawurraki-likena arakba Ajiku-wa ebinu-wa angalya n-ambilyu-murruwa adinuba-wiya Aburiyama umba kembirra enamba-langwa nenikuwenikba Ajika. Emikirra angalya Mamura. Umba akwudangwa nuw-ambilyumurra engemba Yebirena. Biya yakwujina Ajika-manja ngawa nuw-ambilyuma arakba wurr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ngikarrawara ni-yama Jekabu-wa, “Likaja arakba ena-wiya Bedelu-wa akwa k-ambilya yakwujina. Yakwujina ki-yar•diya-manja nungkuwa, kembirra ki-ngekburakinama alda nganyangwi-yada. Ngayuwe-ka ningena Ningeningikarrawara ningibina ningi-jadanguma nungkuwa-manja akini-yada ngawa ningki-lyumadu-manja nungkuwa nawena-langwa Yijawa-langwa,” ni-yam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-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ine-ka Ajika n-eniyerringkadinuma arakba. Biya n-ambilyu-manja nakina Ajika 180 mamarika iya yinungkwura kembirra ni-jungwa. Aburnaja kembirra wunalakina warnikuwabulena Yijawa akwa ngawa Jekaba neni-yindirruwarnuma n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kaba ni-yengbinuma amurndakenena ayakwa ena-langwa-manja warnumamalya akwa ngawa wurrukwala-manja warnumamalya wurribina nuw-ambilyu-murrumanja enuwa-manja wurrakina. Ni-yama, “Wurru-wurriya akina akiringiringanda amalawudawarra amurndakijika nungkwurra-langwa, ebina kirru-manguma wurrukwala-langwa warnumamalya. W-ajarrijungwuna arakba, kembirra yik-awiyebena dumungkwur•da dumbal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-lalikinama ena angalya aki-likaji-yada Bedelu-wa. Yakwujina ki-ngekburakinama ngayuwa alda Neningikarrawara-langwa. Nakina-bina-da nginu-mamurikajuwama ngayuwa ningu-werrikawarriyadinu-manja ningibina. Ngayuwa-manja ngawa-da ni-likenuma Neningikarrawara-da amurndakibinu-wa angalya ngayuwa ningi-likenu-murruwa-da,” ni-yama Jekab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nenu-kwa wurrakina Jekaba-manja amalawudawarra ababurna-langwa akwa ngawa amurndakijika eningumada-langwa amurndakibina nuw-awiyebeyinuma wurrakina mada-manja. Umba Jekaba nu-mungkadina edirra biya numurndaku-wurranga arrawu-wa ababurna-langwa biya ni-rungkwaba arakba arrawa akina. Ngalaja ebina edirra nu-mungkadinuma nakina Jekema-manja akwudangwa nuw-ambilyuma akina, ebina-manja akwurdukwurda eka arra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aburraja Jekaba akwa warninikuwena ena-langwa nawurraki-likena wurrakina. Umba aburraja wurrababurna-langwa warnumamalya Jekema-manja iya akwala-manja angalya akwudangwa nawurrak-akbar•da wurrakina akwa na-waranguma wurrakina nara karra-larrmang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Jekaba-murriya nuw-alilikenu...wa. Biya arakba Luja-manja nawurrak-ambarringa yakwujina. Akine-ka angalya Kenina-manja nuw-ambilyuma akena aduwaba ngarri-yengbijinama Bedela 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ngekburaka yakwujina alda angwarnda-murra. Biya ni-yengbijuwama angalya emikirra “Neningikarrawara NeninguBedela.” Nu-kwama akina emikirra mena arakba-wiya nakina Neningikarrawara n-abilyerrikajungwu-mubaba yakwujina enuwa-manja akini-yada ngawa ni-lyumadu-manja nawenikba-langwa n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2026-07-08T15:09:49Z</dcterms:created>
  <dcterms:modified xsi:type="dcterms:W3CDTF">2026-07-08T15:09:49Z</dcterms:modified>
  <dc:title>Bible.com.au: Jenijija 35:1-29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