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7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k-akumurnama ayakwa yalakena aduwaba. Yiku-kwunama kirrakina wurradidiyawenungwa nungkwurra-langwa, kembirra yirramba-langwa ka-kwunama yirra-langwa dadiyawarrka-murriya nungkwurruwa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-ambilyama kirrakina yirra-langwa-manja angalya ngarruwurrakawura-ma. Yiki-ngayindena-manja, kembirra yik-ambilyama eningerribirra-manja angalya kirrakina. Eningerribirre-ka warka yik-akburranginama kirrakina kajungwa yiku-meni-yada aninga-murriya. Akwa ngarningka nungkwurra-langwa angalya yiku-beyindenama akina,” ni-yama Yama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ema ni-yengbinuma enamba-langwa ayakwa Dayina-langwu-wa nungwadikba akwa ngala-langwu-wa wurrawuwada. Ni-yama, “Marrakba, wurr-errukwuliya-langwa nganja ningena. Yirru-makina ayakwa. Eningerribirra amurndakijika kirri-ngayindenama kirrakina ka-kwunama akina. Yiki-lyangkuwamina-manja yikingi-yakeyina-manja yirringalakena kembirra ka-kwunama ningena ngayuwa angwarnda iya amurndakijika nungkwurruwa-wa-da,” ni-yama Jeke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Jekaba-langwa warninikuwena neni-kadikama Jekema-manja akwa nungwenikba-manja ni-yama-mulangwa Jeke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a, “Nara-manja a-ringandijungwuma a-mukaduwamurrikajungwuma ningkakina kembirra nara a-kwama yarna dadiyamarnjarrka yirra-langwa nungkuwa-wa. Yiki-yeliyename-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u-mukaduwamurrikajungwuna-manja nungkurnuwa akwa nungkwurna-langwa warnungkwarba wurrababurna-langwa kajungwa yirruwa wuburra yiki-yamini-yada kirrakina, kembirra yirruwa ka-kwunama daka dadiyamarnjarrka nungkuwa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kwunama yirra-langwa dadiyawarrka-murriya nungkwurruwa-wa, kembirra nungkwurramba-langwa yiku-kwunama nungkwurra-langwa wurradidiyawenungwa yirruwa-wa. Yik-ambilyame-ka yarna yelakwa kembirra ngarruwurrakawura-ma nga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manja a-lyangkuwamama a-ringandijungwuma karna kirrababurna-langwa karnungkwarba kembirra yiking-angkirnama arakba dadiyamarnjarrka akwa yiki-lalikinama yarna enena angalya nungkwurra-langwa-da,” ne-y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ngabe-ka akina ayakwa ebina nen-engkirrikama Jekema akwa nungwenikba wunal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kin-ambudidina Jekema umba ni-yama nakina ebina-langwiya ayakwa ngawa-da mena ni-lyelyingminuma dakina Dayina-baba-da. Jekeme-ka nakina numikbiyiya-dangwa naruma ena-langwa-manja warnumamal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ema nanga-rndirrka-mulangwa amangumangwa Dayin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likena wunalakina Yamawa akwa nenikuwenikba Jekema akawiyuwiyebu-wa ebinu-wa adaku-wa angalya akwulyelyimbukwaju-wa ayakwi-yada wunalakina. Biya nenu-makama wurruminakina angal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rne-ka warnungkwarba wurrumilyukwa na-werrikumarrngbijeyinama,” ne-yama. “Ab-ambilya yelakwa ngakwurra-langwa-manja angalya ngakwurruwa akwa abu-likaja erribirra enena-manja angalya. Adirrungwarna ena angalya ngakwurra-langwa, kembirra aburra-langwa aburrajukwaba ena angalya-da. Ngarra-mena aburra-langwa wurradidiyawarrngwa umba ngarra-kwuna kembirra arrkala wurradidiyawarrka ngakwurra-langwa aburra-langwi-yada wurradidingiyarr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enena warnumamalya ngarrabu-ngayindenama ngakwurruwa aku-mukaduwamurrikajungwunama ngarnungkwarba, wuburra ne-yaminjaminama wurrakina. Nara-manja, kembirra nara a-lyangkuwamama wurrakina akwa nara yelakwa ambilyuma ngakwurruwa ngarruwurrakawura-ma ngar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lakwa kuw-ambilya-manja wurrakina ngarruwurrakawura-ma, kembirra ngakwurra-langwi-yada arakba ababurna-langwa jiba-murriya iya amurndakijika-murriya narri-larrngkuwilyakamurra yangkwurrangwa akina-da. Kembirra aka-makina wurrakina kuw-ambilyama yelakwa-da,” neni-yama Jekema akwa nungwenik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e-ka warnungkwarba wurruminakina angalya namurndaki-yama, “Eningabe-ka ayakwa akina,” na-makijeyinuma wurrakina. Biya kembirra na-mukaduwamurrikajeyina arakba wurrababurna-langwa warnungkwar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-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biyakarbiya-manja marringa nuw-arrkwujeyinu-wiya ambaka wurrakina warnungkwarba, aburnaja kembirra Jekaba-langwa wunambilyuma warnikuwabulena Jimiyina akwa Libaya, Dayina-langwa nawadikba-kiya, nenu-wilyaka kaliwanga, nen-ajabangwuna, kembirra nen-awiyebena arumu-wa angalya amurama-langwiya. Kembirra narra-wardanguma wunalakina Yamawa akwa nenikuwenikba Jekema akwa ngawa wurrababurna-langwa warnungkwarba. Kembirra narringa-jadijuwa wunalakina Dayina Jekema-langwa-langwa alikira akwa nabuki-lyumada arakb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a-wardangu-mulangwa wunalakina wurrababurna-manja warnungkwarba, aburraja Jekaba-langwa wurrukwala warninikuwena namurndaki-likena narrumurndaku-manga eningerribirra amurndakijika-murriya akwa narru-wilyakama aburra-langwi-yada. Kembirra yadikina narramini-lawurrakajuwa awurrariya narringa-yeliju-mubaba dadiyamarnjarring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ru-manguma jiba iya nenukwuda iya bulukwa iya dangki akwa ngawa amurndakijika, ababurna-langwa amurndakibina nuw-ambilyu-murrumurra angalya-manja arrawa, akwa ngawa amurndakibina nuw-ambilyu-murrumurra erriberriba-man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a-langwa alarrngekburna narru-mangume-ka. Akwa wurrababurna-langwa wurridarringka akwa ngawa wurriyukwayuwa aburra-langwa narra-manguma. Akwa ngarningka eningerribirra alikira-langwa narru-mangume-ka wurrakin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kaba ni-yama nakina wunalakina-kiya-wa Jimiyina akwa Libayu-wa, “Nungkwurnuwa yirrumini-ngekburakama awurrariya nganyangwa. Aduwaba-langwa aburraja warna WarningiKenina warnumamalya kabu-wirrikbiname-ka ngayuwa-wa. Aburrajukwaba WarninguBereja warnumamalya akwa ngawa warningerribirra warnumamalya enena-manja angalya kabu-wirrikbiname-ka,” ni-yama. “Wurrambawura wulkwa warna warnungkwarba nganyangwa-da. Kembirra wurruwurrakakina ke-yakeyina-manja kajungwa kab-awinyambakini-yada ngayuwa-manja, kemba akabu-jerrukwuname-ka ngakwurruwa-da,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ngalaja yingi-likena Dayina dakina, dibina dadiyawarringba daburrarringba Jekaba-langwa akwa ngawa Liya-langwa, narringa-ngarranguma wurrukwala wurridarringka WarningiKenina d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 wunalakina, “Nara amini-ngayinduma yinalakena dadiyamarnjarrka dakina e-yelijuma erribirra wurrakina-da, akwa aminakina-langwa yini-yamama yinalakina-da,” neni-yama Jekabu-wa nenu-mak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eneja nuwilyaba nenungkwarba nanga-rringkama dakina. Nenimikirra Jekema. Umba nungwenikba Yamawa NeningiYiba nakina. Nubungkawe-ka Yamawa akina-manja angalya. Umba nenikuwenikba Jekema nanga-rringka Dayina akwa nanga-manga, biya nanga-wilyaka erriberriba-wa akwa nang-engkarrnga yakwuj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a-rringkama nakina dadingabe-ka akwa ni-lyelyingminuma dakina akwa eningaba ayakwa ni-yengbinuma ngaluwa-man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ma nungwenikba-wa, “Yiminu-mena dakina dadiyara nganyangwi-yada dadingiyarrk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kaba n-engkirrika nakina ayakwa ebina-langwa ni-yama-mulangwa Jekema dadiyawenikba-manja akena nara kuw-ambilya yakwujina enuwa-manja warninikuwena. Nuw-ambilyuma angakuba-wiya bulukwa-murriya-manja wurrakina. Kembirra n-embirrarinuma Jekaba warniki-lawurradi-yada wurrakina. Kaba ngawa n-ambilyum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-lawurradinu-manja angalyu-wa warninikuwena Jekaba-langwa aburnaja Jekema akwa nungwenikba Yamawa neni-likena yenjerrikina ayakwi-yada wunalakina. Kembirra arakba aburraja Jekaba-langwa warninikuwena nuw-engkirrika-manja akina ayakwa narrak-ar•darre-ka awinyamba. Ne-yama, “Awurruwurrariye-ka ni-yamama nakina nenumamalya-da,” ne-yama. “Yirreni-yelijuma nakina yirrababurna-langwa yarnumamalya YarningiYijireyila nanga-mangu-mulangwa erribirra nakina Jekaba-langwa dadiyawenikba-da,” ne-yam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Yamawa nungwenikba Jekema-langwa ni-yama Jekabu-wa, “Nenikuwarrke-ka ni-lyelyingminama dadiyawenu-wa, kemba kinu-kwuna nakina?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2026-06-15T09:24:07Z</dcterms:created>
  <dcterms:modified xsi:type="dcterms:W3CDTF">2026-06-15T09:24:07Z</dcterms:modified>
  <dc:title>Bible.com.au: Jenijija 34:1-31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