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431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Yijawa, “Ababurne-ka arakba ena ngaya, nenikama. Umba minambilya akina nungkwaja nungkwa-langwi-yada,” ni-ya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-yama ngarningka Jekaba, “Yirramini-ngayindenama amandangwa ku-wilyakini-yada nungkuwa, mena ningk-errukwulinu-mubaba ngayuwa-manja. Nare-ka ningkakina k-awinyambadina yiki-larrkena engku-wa. Umba ningkeningabe-ka ngawa ningenikumarnjena-manja. Yirra-rringkina-manja ningkenumukwurra ningkakina, akine-ka wuburra laka ningeni-rringkinama Neningikarrawara-langwa nenumukwurra arakba ngayuwa. Eneja Neningikarraware-ka nu-marngkirradinuma nakina ngayuwa-manja akwa nginu-kwama ababurna-langwa eningerribirra ningi-ngayindanguma ebina,” ni-yama Jekaba. Kembirra arakba-langwa amurndakakina numurndaku-manguma eneja nakina Yijawa ena-langwi-yada arakb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Yijawa Jekabu-wa, “Kwa, arakba yi-likaja. Ngayuwa adinuba-wiya ngi-lyengmenama ningena,” ni-y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kaba, “Ningkeningme-ka ningkakina nungkuwa wurriyukwayuwa nganyangwa warningingbuda-ma warna. Umba k-embirrajinama ngayuwa jiba iya bulukwa akwa eyukwayuwa. Ngayuwa k-enjirrikina-manja amurndakakina muwilyaba-manja ngawa marringa ngalaja kamurndaki-jungwunama ababurna-langwa aki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aja arakba lyengmena. Nganja k-aburrakiyuwarnama arija-langwa. Ki-likajama ambaka-langwa k-embirrajinama bulukwa-murriya akwa wurriyukwayuwa nganyangwa yanda-langwa yik-akburranginama ningkakina Yiduma-manja,” ni-yama Jekab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Yijawa, “Kembirra kamurndaki-lalikinama ngayuwa wurrukwala warnungkwarba yelakwa nungkuwa-manja.”“Miyambena-burra?” ni-yama eneja Jekaba. “Yirra-ngayindenama ningkakina ki-yekirrerridini-yada,” ni-ya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kini-yada ngawa ni-lalikama eneja Yijawa akina angalya neniki-lawurradi-yada Yidumu-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ekaba ni-likena nakina eminingku-wa angalya.N-alilikenu...wa. Biya Jakida-manja ni-yar•da arakba. Biya ni-likirakama alikira ena-langwa yakwujina umba amiyerriya ni-ngekburakama bulukwa-langwa. Biya ni-yengbijuwama angalya emikirra Jakida, mena akina ekirra Jakida ne-yaminama “amiyerriya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mbaka-murra ni-lalika Jekaba akina angalya akwa ni-likena engku-wa angwurra Jekemu-wa. E...ngka-langwe-ka angalya Mejubudamiya-langwa ni-likenuma nakina ningkinyungwurra ngawa yanda-langwa ni-yar•duma Kenina-manja. Biya Jekema-manja akwudangwa ni-ngekburakama angalya. Umba akine-ka angalya Jekema aminababurna alikira iya warnumamalya 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kaba nu-manga nakina angalya ena-langwa angwarnda-murra. Nenu-kwama 100 angwarnda amamuwa ajilba-murra WarningiYamawa warnumamalya. Umba nakine-ka Yamawa nungwenikba Jekema-langwa n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kaba akwa Yijawa nen-akburranganju-mu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wurrak-arjiyajuwa angwarnda aldi-yada ni-ngekburakama akina Neningikarrawara-langwa. Biya ni-yengbijuwama akina alda emikirra “Neningikarrawara Nibina WarningiYijireyila-langwa Warnumamalya” naki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mibina-manja mamawura Jekaba neni-rringka nubukwaya Yijawa ni-likenuma enuwa-wa akwa ngarningka wurruwurrakwulyumida warnungkwarba 400 enuwa-manja. Kembirra nenilirraku-makama Jekaba wurringalakina-kiya Bilya akwa Jilba. Kembirra aburringaja narrawurra-murndukwama wurriyukwayuwa aburringa-langwa akwa nuw-alkayanguma na-lyengmanguma. Eneja kembirra nanga-makama Liya-manja. Kembirra ngalamba-langwa narringa-murndukwama wurriyukwayuwa ngala-langwa biya ngaluwa akwa wurriyukwayuwa ngala-langwa nuw-alkayanguma akwaburrangarna. Ngarningka nanga-makama Rejila-manja. Kembirra aburnaja wunalakina Rejila akwa ngawa naburradikba Jawijiba arija-langwa nen-alkayanguma akwaburrangar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likena Jekaba nakina Yijawu-wa akwudangwa akwa n-abuluwendinga ajiringka-manja kajungwa nawenikba nakakirumi-yada kenumin-engkirrikaji-yada nakina enuwa-wa. Arngkumangbala-murra akwa arngkambilyume-ka n-abuluwendingama n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akina Yijawa n-angkarra Jekabu-wa nenu-kwurukwa akwa nen-engkarrnga akwa neni-lawurangka. Biya nenu-ngwadijeyinuma ngawa wunalakina neni-kbarrngajeyinu-mubaba angwurr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jawa n-andeya akena neni-rringka wurrumurndakakina wurriyukwayuwa akwa wurrirndirndarrngwa. Ni-yama, “Wurrumiyambena warna warnumamalya?”Eneja ni-yama Jekaba, “Neningikarraware-ka nu-marngkirradinuma ngayuwa-manja akwa nginu-kwama wurrumurndakenena wurriyukwayuwa-da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ingaja Bilya akwa Jilba narring-akwudangwukajungwa akwa ngawa wurriyukwayuwa aburringa-langwa, akwa nuw-abuluwendijeyinuma aburrajukwaba Yijawa-man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laja Liya ying-akwudangwukajungwa akwa ngawa wurriyukwayuwa ngala-langwa, akwa nuw-abuluwendijeyinuma aburrajukwaba. Kembirra aburnamba-langwa arija-langwa Jawijiba akwa Rejila nen-akwudangwukajungwa wunalakina akwa nen-abuluwendijeyinuma Yijawa-manja aburnajukwaba wunalakin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Yijawa ni-yama, “Amurndakakina bulukwa-murriya ningi-rringkama lukwakwa ke-yamarrkinama akina?” ni-yama.Enamba-langwa ni-yama Jekaba, “Ngeniyerriya, kada akine-ka nungkwa-langwi-yada-da. Yirra-ngayindanguma ningkakina ki-yekirrerridini-yada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2026-07-08T16:07:58Z</dcterms:created>
  <dcterms:modified xsi:type="dcterms:W3CDTF">2026-07-08T16:07:58Z</dcterms:modified>
  <dc:title>Bible.com.au: Jenijija 33:1-20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