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lyangkiyama nakina, “Yijawa ka-wardiyina-manja awinyamba wurruwurrakuwilyaba-manja kembirra wurrukwala ka-lyumadinama wurringkinyungwurra,” ni-lyangkiyama nakina Jekab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-buriyamina Jekaba Neningikarrawaru-wa. Ni-yama, “Ningkakine-ka Ningkeningikarrawara numirarrka-langwa Aburiyama-langwa akwa ngawa nungwarrka-langwa Ajika-langwa. Engkirraja-langwa kembirra ngayuwa-wa. Ningi-lawurradinama ngayuwa aduwaba nungwarrka-langwu-wa angalya akwa ngawa nganyangwu-wa warnumamalya, mena yi-maka-mubaba nungkuwa, Yaweya. Yi-makame-ka eningaba ngayuwa-manja ki-yamina-mulangwa nungku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ra yiki-lalika ningkeningangkawura ning-ambilyu-wiya ngayuwa Mejubudamiya-manja umba ningku-marngkirradinuma ngayuwa-manje-ka. Akena nganja nara ki-yama eningerribirra eningaba nungkwa-langwa. Ningi-yakuwarrukwa-manja EningiJardina Adalyuma adinuba-wiya, nara ebina nganyangwa umba wulkwa arnduwarra. Akena yu-kwama arakba ababurna eninginingaba nganyangwa. Kembirra aduwaba wurruwurrakambilyuma warna nganyangwa akwa ngawa awurrakambilyuma amurndakenena nganyang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rakba, yi-mamurikajina-langwa ngarningka aduwaba, nari-yada a-ngajuma nawarrka Yijawa ngayuwa-manja,” ni-yama Jekaba Neningikarrawaru-wa.Biya ni-yama ngarningka enuwa-wa, “Ning-akbar•dename-ka ngayuwa angwurra. Ning-akbar•denama ngayuwa neniki-lika-langwa Yijawa nakina neniku-wardi-yada awinyamba yirruwa-manja akwa neniki-ngaji-yada yirruwa yirrababurna-langwa, yirrababurna-langwa yarnungkwarba akwa ngarningka wurridarringka akwa wurriyukwayuwa aburrajukwab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ingki-yarrkakumarnuma ayakwa kajungwa eningaba ngayuwa-manja ki-yamini-yada nungkuwa, akwa ngawa k-akumajungwuni-yada ngayuwa wurrababurna wurriyukwayuwa nganyangwa. Yi-makama kuw-arrangbijeyina-mulangwa aburra-langwa wurriyukwayuwa kuw-ababurnadina-murruwa wurrakina. Aburraja ka-wurramur•dinama wurrakina wuburra laka ajiringka ababurna mijiyelya-manja. Nara kembirra nungkwaja e-yakuwabijuma ebina ningki-yarrkakumarnumurra ayakwa-da,” ni-yama Jekaba Neningikarrawaru-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kaba n-ambilya akina-manja angalya alyarrngwalyilya. Wurdarriya-wiya kembirra nu-murndukwama akwa nu-murnduwarnuma nenukwuda-murriya ena-langwa neniku-kwi-yada nawenikba-wa Yija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200 nenukwuda adarringka-wiya akwa 20 enungkwarba-wiya, iya 200 jiba adarringka-wiya akwa 20 enungkwarba-wiya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30 kamila adarringka-wiya akwa eyukwayuwa ngala-langwa, iya 40 bulukwa adarringka-wiya akwa 10 enungkwarba-wiya, akwa ngawa 20 dangki didarringka-wiya akwa 10 dadinungkwarba-wiy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yebijebakame-ka nakina amurndakakina awurrakumangbala, ngala waka nenukwuda-wiya, ngalajukwaba waka jiba-wiya, ngalajukwaba kamila-wiya, ngalajukwaba bulukwa-wiya akwa ngalajukwaba waka dangki-wiya. Biya nenu-makama warnikuminuwar•duwar•da wurrumangbala karr-akwurrajini-yada amurndakakina. Ni-yama wurrumurndakakinu-wa warnikuminuwar•duwar•da ena-langwu-wa, “Yiki-likaja arakba yiki-lyengmena. Awurrakuwilyaba adinuba-wiya ka-likajama biya ambaka-murra awurrakuwilyaba ka-likajama ke-yuweyinama akina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neningadinuba-wiyu-wa nenikuminuwar•duwar•da, “Yijawa nawarrka nganyangwa kin-akburranga-manja ningkakina, kini-yaminama nakina nungkuwa-wa, ‘Numiyambena nubungkawa nungkwa-langwa?’ kini-yaminama, ‘Akwa ngambu-wa ki-likajama? Akwa angkaburra-langwa amurndakenena nenukwuda-murriya?’ kini-yaminama nawarrk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nenuminu-murnduwarnu-mulangwa nenukwuda-murriya neniku-kwi-yada nawenikba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amba-langwa ki-yaminama nungkuwa enuwa-wa, ‘Jekaba-langwa amurndakenena. Nakina kenumin-engkirrikaji-yada ayakwa nungkwa-langwa akwa ni-larrkama amurndakenena nungkwa-langwi-yada. Nakine-ka nubukwaya arija-langwa ni-likajama,’ kinu-makinama nungkuwa kembirra Yijawu-wa,” ni-yama Jekaba ena-langwu-wa nenikuminuwar•duwar•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ma nakina ena-langwa-manja warnikuminuwar•duwar•da wurrababurna-manja narr-akwurrajuwa-murrumanja jiba-murriya, nenu-makama wurrididirrbura ngawa ebina-murrada ayakwa kajungwa warniki-yami-yada wurrakina aburrajukwaba Yijawu-wa. Ni-yama aburruwa-wa, “Yikin-akburrangina-manja Yijawa kembirra yiki-yaminama enuwa-wa enena ayakwa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awa, Jekabe-ka kenumin-engkirrikaji-yada ayakwa nungkwa-langwa akwa ni-likajama nubukwaya arija-langwa nakina,’ yiki-yaminama kirrakina,” ni-yama Jekaba aburruwa-wa. Umba ni-lyangkiyamama nakina, “Adinuba-wiya kinu-menama nawarrka amurndakenena nenukwuda-murriya. Kembirra arija-langwa ken-akburranginama nakina ngayuwa. Dukwa akina-langwa ningenu-kwa-mulangwa amurndakakina kenumini-yakuwabijinama ngayuwa-da,” ni-lyangkiyamama Jekaba n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-larrkama arakba nakina Jekaba wurrumurndakibina warnikuminuwar•duwar•da, na-lyengmanguma narru-wilyakama nenukwuda-murriya. Umba n-ambilyuma nakina yakwujina ngawa. Biya na-lyarrngwalyilyada arakba akina-da.Jekaba-langwa ekirra enikaduw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makina-manja ngawa meningalyarrngwalyilya Jekaba nu-mirajanga nakina akwa nenilirraki-larrkama wurradingabulena Rejila akwa ngawa Liya narringi-yakuwarrukwama adalyuma emikirra Jabakwa. Akwa ngawa wurringambilyuma wurradingabulena wurringadikuminuwar•duwar•da-kiya wurringadimikirra-kiya Bilya akwa ngawa Jilba aburringajukwaba nenilirraki-larrkama narringi-yakuwarrukwama, akwa ngawa wurrababurna-langwa wurriyukwayuwa ena-langwa. Akwa ngawa ababurna-langwa amurndakijika ena-langwa ni-larrkenuma adinakb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wukawura n-ambilyuma nakina.Eneja nuwilyaba nenumamalya ni-likenuma alyarrngwalyilya ngawa Jekabu-wa akwa arakba nenu-kuwurriyinuma wunalakina ayarrka-murra. Neni-yaminjama wunalakina ngawa nenu-kuwurriyinuma ngawu...wa. Biya akwudangwa arakba ne-kbadang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-rringka-manja nakina nenumamalya nakina Jekaba nara kinu-murndakayuwayanga, kembirra nen-angkarrbaja arringka-manja. Umba ngalaja amanjenjinyirra arringka Jekaba-langwa na-lalikajuma arakba, nuw-arriyaduma 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nenumamalya Jekabu-wa, “Yi-larrkiya arakba! Adinuba ena ke-kbadiyama,” ni-yama.Umba ni-yama Jekaba, “Ki-yengbina-manja ningkakina eningaba ayakwa ngayuwa-wa, kembirra yiba-larrkiyama ngayuwa ningkena-da,” ni-yama nakina Jekaba enuwa-w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enumamalya, “Ningkumiyambena ningkena ningkenimikirra?”“Ngayuwa ningena Jekaba,” ni-yama enej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enumamalya, “Nara arakba ngi-yengbijuma Jekaba ningkenimikirra, umba enikaduwa arakba ekirra Yijireyila nungkwa-langwa aduwaba. Ningkarra-wilyakajuwama warnumamalya-manja ningkarrubude-ka ningkakina Neningikarrawara-manja. Akwa ngarningka ningkarra-wilyakajuwama warnumamalya-manja ningkarrubude-ka ningkakina warnumamalya-manja ngarningka ngawa. Kembirra akina-langwa Yijireyila arakba ningkakina ningkenimikirra aduwaba-langwa,” ni-yama nakina. Ni-yengbinuma akina ayakwa mena akina ekirra Yijireyila ne-yaminama “nenu-kuwurriyinu-murrumanja nakina akwa Neningikarrawara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ukwaba Jekaba ni-lalika angalya ebina kajungwa neniki-lawurradi-yada nakina nungwenikba-wa. Biya ni-likena nakina lukwakwa ngawu...wa. Aburraja kembirra wurrukwala warnikumamurikaja Neningikarrawara-langwa nen-akburranga n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Jekaba, “Yi-maka-langwa nungkwa-langwa ekirra.”Umba ni-yama, “Miyambena-burra nungkuwa ningki-ngayindenama nganyangwa ekirra k-eningmidinama?” ni-yama. Kembirra nenu-maka Jekaba-manja eningaba ayakwa kajungwa eningaba ka-ngekburakajungwuni-yada arija-langwa ena-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ikenu-mulangwa nakina nenumamalya engku-wa eneja nakina Jekaba ni-yakuwerribika arakba nakina. Ni-lyangkiyama, “Amandangwa. Nakina-bina Neningikarrawara enuwa-na!” ni-yama nakina. “Ningeni-rringkama nenumukwurra akena ningena ngawa ningeniba ngayuwa-da.” Kembirra ni-yengbijuwama angalya akina Buniyela mena akina ekirra Buniyela ne-yaminamurra “Neningikarrawara-langwa nenumukwurra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ma-merrkambijanginu-manja ngawa mamawura, kembirra Jekaba ni-lalika arakba nakina akina angalya biya ni-yakuwarrukwa arakba akina Adalyuma EningiJabakwa. Akena n-arnduwarrikinuma arakba nakina, mena n-angkarrkarrkwujeyinuma arringka-manja-bab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aduwaba ngawa WarningiYijireyila warnumamalya kuw-alyubarina-manja amadangkwa wurrakina, nara alyubaruma yeyerra arringka-langwa bulukwa-murriya-langwa, mena-baba nibina nenumamalya neni-ngaja-mubaba Jekaba arringka-manj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eni-rringka-manja Jekaba wurrakina warnikumamurikaja Neningikarrawara-langwa, ni-yama nakina, “Neningikarrawara-langwa angalya ena-da,” ni-yama nakina. Biya yadikina ni-yengbijuwa angalya emikirra Meyeneyuma mena akina ekirra Meyeneyuma ne-yaminama “ambilyuma angalya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-larrka nakina arakba wurrukwala warnungkwarba na-lyengmanguma narru-wilyakama ayakwa ena-langwa nawenikba-wa Yijawa.Aburraja nen-akburranga arakba nakina Yijawa wurrakina akina-manja aringbirra angalya Yidu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-yama enuwa-wa, “Nenikumarnjena Jekabe-ka nubukwaya arija-langwa nakina akwa kenumin-engkirrikaji-yada ayakwa nungkwa-langwa. N-ambambilyuma nebena-manja Lebina-manja ena-langwa-manja angalya nenungkwurakbe-k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u-wilyakinama aduwaba bulukwa iya dangki iya jiba iya nenukwuda akwa ngarningka warnikuminuwar•duwar•da ena-langwa. Ngini-ngayindenama nungkuwa ki-lyelyingminama ningkakina kini-rringkina-mulangwa nakina,” ne-yama wurrumurndakakina warnungkwarba Yijaw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-lawurradina wurrakina Jekabu-wa akwa ne-yama enuwa-wa, “Yirri-likenuma yarna nawenu-wa akena nubukwaya ni-likajama arakba nakina kajungwa yikin-akburrangeyini-yada. Wurrababurne-ka warnungkwarba enuwa-manja 400,” ne-yama wurrakina Jekabu-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-akbar•de-ka akina-langwa ayakwa akwa nu-werrikawarriyada arakba nakina. Kembirra nen-eyebijebakama warnumamalya ena-langwa wurruwurrakambilyuma. Kembirra ngalajukwaba n-eyebijebakama jiba iya nenukwuda iya kamila akwa ngawa bulukwa ena-langwa awurrakambilyu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2026-06-15T10:30:51Z</dcterms:created>
  <dcterms:modified xsi:type="dcterms:W3CDTF">2026-06-15T10:30:51Z</dcterms:modified>
  <dc:title>Bible.com.au: Jenijija 32:1-32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