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6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1:1-5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li-yada ni-yamama Lebina, ‘Amurndakibina nenukwuda akuminjiminjidadijungwa yiba-kwunama nungkuwa-wa.’ Kembirra ngalaja ababurna-langwa nenukwuda nuw-arrangbama angaringariya akuminjiminjidadijungwa akina-da. Umba akwali-yada ni-yamama nakina, ‘Akerrikirrikarrngajungwa nungkwa-langwa akina.’ Kembirra ngalaja ababurna-langwa nenukwuda nuw-arrangbama angaringariya akerrikirrikarrngajungwa 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enuminu-wilyakama nenukwuda-murriya nungkwurringa-langwa-langwa nungwenungwa biya nginu-kwama ngayuwa-wa,” ni-yama Jek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Namurndaki-rndarrkeyinu-manja nenukwuda nganja ningi-lyangburarrkinuma ngayuwa akini-yada. Ningi-rringkama nenukwuda enungkwarba ebina na-rndirrkeyinuma adarringka-manja akerrikirrikarrngajungwa akwa akuminjiminjidadijungwa amurndak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-langwa nenikumamurikaja ni-yengbinuma akwulyangburarrka-murra ngayuwa-wa. Ni-yama, ‘Wayi, Jekaba...wa!’ Nganja, ‘Miyambena?’ ningi-y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‘Engkirraja enenu-wa ayakwa Neningikarrawara-langwu-wa. Ni-yama nakina Neningikarrawara, Ababurna-langwa nenukwuda enungkwarba ebina na-rndirrkeyinama akerrikirrikarrngajungwa akwa akuminjiminjidadijungwa amurndakakina. Ngayuwa ningi-ngekburakinama akina mena ningeni-rringka-mubaba Lebina ni-yaminjamama nakina awurruwurrariya nungkuwa-manja-da, ni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ikarrawara ningibina ningi-jadanguma nungkuwa-manja ningk-ambilyu-wiya ningkakina Bedela-manja. Akina-manja angalya Bedela, nungkwaja ningk-arjiyajuwama awilyaba-ma angwarnda biya ningki-jirabama amalyirra aliba-langwa akina-manja angwarnda kajungwa akwurdukwurdi-yada akina akwa ningki-yarrkakumarnuma ayakwa nganyangwi-yada yakwujina. Kembirra lawurradina arakba nungkwa-langwu-wa angalya ningki-rukwularru-murruwa, ni-yama Neningikarrawara nakina-da,’ ni-yama nginu-makama ngayuwa-wa nakina nenikumamurikaja Neningikarrawara-langwa,” ni-yama nakina Jekaba wurringalakina-kiya-wa Rejilu-wa akwa ngawa Liya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ingaja kembirra wurringalakina wurringidarringka-kiya narringi-yama Jekabu-wa, “Kini-jungwa-manja yirringa-langwa nungwarrka nara arakba ebina yirringa-langwa yiku-mangbilyerrma yelakwa ena-langwa-manja angal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i-yaminama yirringalakena-kiya-manja wuburra laka kini-yaminama nakina wurrukwala-manja warnumamalya wurruminjirrkingka-manja. Arakba-wiya nungkuwa yirru-mangu-manja yirringuwa, nu-manguma nakina nungkwa-langwa angwarnda. Umba ni-jerrukwama arakba akina angwarnda ningkenu-kwama nungkuwa, nara ebina ena-lang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baburna-langwa amurndakibina Neningikarrawara nenuminu-manguma nungwarrka-langwa yirringa-langwa arakba akina-da akwa yirringa-langwa-langwa wurriyukwayuwa aburrajukwaba. Nungkwaja kembirra ki-yaminama ebina-langwiya Neningikarrawara nginu-maka-murrilangwiya-da,” narringi-yama wurringal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uwurraki-larrngkwaburranga Jekaba ena-langwa amurndakijika kajungwa neniki-lawurradi-yada nakina nungwenikba-wa Keninu-wa. Neni-njawudanguma nakina kamila-langwa-manja mirirrba wurriyukwayuwa ena-langwa akwa ngawa dadingiyenikba-kiya aburringajukwaba. Numurndaki-larrka jiba iya nenukwuda nawurraki-lyengmanguma arakba akwa ngawa amurndakijika-murriya amurndakibina nu-manguma nakina akina-manja angalya Mejubudami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i-lyumadu-mulangwa Lebin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eneja Lebina ni-likenuma ni-ngkarrngarnuma amangwurrajija jiba-langwa nakina. Kembirra nara-wiya nibina, ngalaja Rejila ying-angmaduma nungwadikba-langwa akiringiringanda alawudawarra-murr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ara kenu-maka Lebina-manja neniki-lika-langwa umba nenu-mungkwurrkabuwarrkam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urndaku-manga ababurna-langwa ena-langwa-murruwiya biya warenja-bawiya na-likena arakba enuwa akwa ena-langwa warnumamalya wurrakina-da. Na-likena bi...ya narri-yakuwarrukwama adalyuma emikirra Yiburadija akwa na-likena engembu-wa Kiliyada angakarjiyinga-wa angalya.Neni-larrmangu-mulangwa Lebina Jekabu-w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biyakarbiya marringa numu-likenuma. Aburraja kembirra wurrukwala warnumamalya nenu-makama Lebina-manja ni-lyumadu-mulangwa arakba nakina Jekab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u-wilyaka kembirra Lebina ena-langwa warnumamalya, biya neni-larrmanguma arija-langwa Jekabu-wa. Neni-larrmanga nakina mamangbala mambilyuma marringa yanda-langwa nen-akburranga nakina Kiliyada-manja angakarjiyinga-manja angalya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-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kumarnu-murrumanja Jekaba angalya adinakba. Biya n-akumarnuma Lebina angalya ena-langwa enejukwaba yakwujina enuwa akwa ena-langwa warnumamalya. Biya makina-manja ngawa meningalyarrngwalyilya ni-lyangburarrkinuma Lebina akwulyangburarrka. Eneja ni-likena Neningikarrawara akwulyangburarrka-murra enuwa-wa akwa ni-yama, “Nara e-yengbuma awurruwurrariya ayakwa Jekabu-wa,” ni-yama Neningikarrawara enuwa-w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amawura eneja nakina Lebina ni-likenuma Jekabu-wa. Ni-yama, “Miyambena-burra yi-mungkwurrkabuwarrkama ngayuwa akwa ningkarra-wilyakama dadiyawarrka-kiya, wuburra laka awinyamba-manja karra-wilyakinama warnumamalya wurridarringka wurrukwala-langwa wurrakina-da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yi-mungkwurrkabuwarrkama akwa ningki-lyumaduma? Nara yiku-maka ayakwa. Yiku-maka-manja, kembirra yiba-larrkenuma ningkakina ningkiyekirrerra emeba-murra akwa akumalyumalyangka-ma-da ningk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ingena ka-lawurangka-langwa niyarrungwarrka-murriya akwa dadiyawarrka-kiya lukwuniyawa-da, mena yi-lyangmurukwama ningkakina-da. Akine-ka enubuwakida nungkwa-langwa wak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ngayindena-manja ngayuwa ki-yamina-manja awurrariya nungkuwa-manja, amandangwa kembirra ki-yaminama-da. Akena alyarrngwalyilya eneja Neningikarrawara nungkwa-langwa-langwa nungwena ni-yengbinuma ngayuwa-manja ayakwa akwulyangburarrka-murra. Nginu-madumurrukwama nakina. Nginu-makama nari-yada e-yengbuma awurrariya ayakwa nungkuwa-man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-engkirrikama Jekaba ayakwa Lebina-langwa warninikuwena nenumini-lyelyimbukweyinuma neni-yarrumurnduwarnuma ena-langwa-langwa wurrakina. Ne-yama, “Jekabe-ka nakina ni-larrngkuwilyakama ababurna-langwe-ka amurndakijika ngakwurra-langwa-langwa nungwanyungwa. Numinababurne-ka amurndakijika nakina aduwaba, umba nungwanyungwa-langwa adinuba-wiya ababurna-langwa akina-da,” ne-ya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ngayuwa ningki-larrkuwerribikamurra ningkeningangkawura ningkeniki-lawurrada-langwa nungkwa-langwu-wa angalya. Aminakina-langwa ningki-lalikama nganyangwa angalya akena ningk-angmadumurra akiringiringanda amalawudawarra amurndakijika nganyangwa-na! Miyambena-burra yimin-angmaduma akina nganyangwa?” ni-yama Lebina Jekabu-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ing-akbar•duma, mena ning-engkirrikenuma ngayuwa yiku-murrakajuwa-mubaba wurringalakena nungkwa-langwa dadiyawena-kiy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-akburranga-manja nungkuwa amalawudawarra nungkwa-langwa yelakwa yarnumamalya-manja kemba wurrakina warnumamalya ka-jungwunama wurrakina-da. Andiya eningerribirra nungkwa-langwa biya ku-wilyakina kembirra, kajungwa yakwa-langwa warnumamalya kabu-rringkini-yada,” ni-yama Jekaba. Akena neningbale-ka nakina dibina dadingiyenikba Rejila ying-angmaduma amurndakibina akiringiringanda amalawudawarra amurndakijika Lebina-lang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Lebina ni-likenuma Jekaba-langwu-wa kalikwa n-aburangkeyinuma yakwujina adinuba-wiya nakina, biya Liya-langwa-manja, biya Bilya-kiya-langwa-manja kalikwa, akena nara kin-akburrangarna. Biya arija-langwa ni-likena Rejila-langwu-wa kalik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ngalaja Rejila yingu-manguma akwa ying-akumarnuma amurndakibina beka-manja mibina meningikamila-langwa-manja akwa ying-angmakwulaluma karrawara makina-manja beka ngala-langwa-manja kalikwa arrawa. Eneja kembirra Lebina n-aburangkama erribirra yakwujina akena nara kin-akburrangar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Rejila yingi-yama nungwadikba-wa, “Nara awinyambaduma ngayuwa-wa, mena nara a-mirajanguma ngayuwa, mena merra-baba aduwaba ningena,” yingi-yama. Eneja Lebina n-abuburangkama ngawa nakina-da akena nara amalawudawarra ena-langwa kin-akburrangarn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winyambada arakba Jekaba. “Amiyambena-burra awurrariya ningi-yamama ngayuwa? Amiyambena-burra ayakwa arumuruma ningi-yarrkuwurranguma akwa yimin-aburangkama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-aburangkama arakba nganyangwa-manja amurndakijika ababurna-manja, kembirra amiyambena yelakwa ningk-akburrangarna amurndakijika nungkwa-langwa? Yelakwa w-akuma akina kajungwa nungkwa-langwa warnumamalya karri-rringkini-yada akina akwa nganyangwa warnumamalya karri-rringkini-yada aburrajukwaba. Kwureya yakabu-rringkinama yakuwa yalakena yimiyambena-murrikba yeningaba, akwa yimiyambena-murrikba yuwurrariya, nungkuwa yinda ngayu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mbambilyuma ngayuwa nungkuwa-manja ningeningangkawura mememberrkwa iya mememberrkwa mamarika iya yinungkwura. Yirramin-akwurrajuwama jiba iya nenukwuda nungkwa-langwa akwa nara ka-milyirrkilarrina eyukwayuwa akina. Nare-ka ningena k-alyubarina awilyuwilyaba enungkwarba jiba nungkwa-langw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 alyilyarra na-wardanguma amurndakibina jiba nungkwa-langwa kembirra ngayuwa yirra-kwama akwala nganyangwa akina-da. Nara ku-wilyaka akina nungkuwa-wa yiba-wilyakajuwa kajungwa ningkeningmi-yada nara ngayuwa-baba umba alyilyarra-baba akina, nara ki-yaminjama. Yi-makama ena ayakwa ngayuwa-manja. Ningki-yamama ningkakina, ‘Kuw-angmada-manja wurrukwala jiba iya nenukwuda nganyangwa waka meningilida umba waka meningalyarrngwalyilya, kembirra yiku-kwunama ningkakina akwala nungkwa-langwa ngayuwa-wa-da,’ ningki-yamama ningkakin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Jekaba neni-rringkama nakina Lebina nara kenu-werrikumarrngbijuwa nibina ni-yaminjama-murrada adinuba-wiy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ngkababurna-langwa nganja ning-ardadinume-ka mardidarra ngayuwa meningilida umba alyarrngwalyilya ningu-murndadinume-ka ngayuwa-da. Nara ku-mungkwula umba ningu-mirakwulaluma ngaw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yaminjamama ningeningangkawura ngawa ning-ambilyu-wiya ngayuwa nungkuwa-manja. Mememberrkwa mabiyarbuwa mamarika iya yinungkwura yirraminu-war•danguma kajungwa yiku-kwi-yada dadiyawena-kiya. Kembirra arija-langwa mamangbala muwilyaba mamarika iya yinungkwura ngarningka yirraminu-war•danguma kajungwa yiku-kwi-yada jiba iya nenukwuda nungkwa-langwa. Akena nungkwaja yiminu-warrukwame-ka angwarnda nganyangwa arngkumemberrkwa-murr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ka Neningikarrawara ngayuwa-manja kin-ambilya kembirra yiki-larrkenu-maka ningeningiyanda. Akena eneja Neningikarrawara nibina nungwarrka-murriya-langwa, nibina Aburiyama-langwa iya Ajika-langwa, ni-rringkama awerrikawarriya nganyangwa akwa ngawa ni-rringkama warka nganyangwa. Biya alyarrngwalyilya ni-lyangkuwerribikajungwunuma nakina yakuwa-langwa-da,” ni-yama Jekaba Lebinu-wa nakina-da.Jekaba akwa Lebina nen-akumarnu-mulangwa ayakwa aburna-langw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Lebina Jekabu-wa, “Wurringalakena dadiyawarrka-kiya akwa aburringa-langwa wurriyukwayuwa aburrajukwaba nganyangwa warna. Ngalajukwaba amurndakenena jiba iya nenukwuda nganyangwa akina. Eningerribirra ningki-rringkinama ababurna-langwa nganyangwa. Akena ningi-lyangmuridinama nganja ningena. Nare-ka embirrajuma ningena wurringalakena akwa aburringa-langwa wurriyukwayuwa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ki-yarrkakumurnama ayakwa yakwa-langwa. Kembirra y-akumurna yakuwa angwarnda yu-murndukwuna yelakwa nari-yada e-yakuwabijuma ayakwa yakwa-langwa,” ni-yam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-angkarna nakina awilyaba-ma ngawa angwarnda akwa n-arjiyajuwa yakwujina eningilyamarmbi-yada angwarnda kajungwa nari-yada e-yakuwabijuma ayakwa wunalakina-kiy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 warnungkwarba ena-langwa-manja akwa narr-angkarna akwala aburrajukwaba akwa narr-arrngmurndukwa. Biya ne-yebukeyina aninga yakwujina angwarnda-manj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juwama Jekaba emikirra angwarnda Kaleda umba eneja Lebina ni-yengbijuwama akina angwarnda emikirra Jeka Jeyadida, mena alakina-kiya ekirra ne-yaminama “angwarnda ngarniki-yakuwerribika-langwa.”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Lebina Jekabu-wa, “Amurndakenene-ka angwarnda aduwaba kajungwa yaki-yakuwerribikini-yada ayakwa yakwa-langwa ambaka-murra,” ni-yama. Yadikina akina angalya emikirra Kaled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Lebina, “Yaweya yakenilirraki-rringkina yalakena mama yeyebijeba,” ni-yama. Kembirra aminakina-langwa ayakwa Lebina-langwa-langwa awilyaba emikirra ngarningka angalya-langwa Mijiba, mena akina ekirra Mijiba ne-yaminama “yakenilirraki-rringkina-murrumanj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Yaweya enuwa-wa, “Jeyi! Lawurradina nungwena-langwu-wa angalya akwa nungkwa-langwu-wa warnumamalya. Nganja nungkuwa-manja ki-likajama ngayuwa,” ni-yam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garningka Lebina, “Ki-yamina-manja nungkuwa awurrariya wurringalakina-kiya-manja ningkakina akwa ka-mena-manja wurrukwala ngarningka wurridarringka dadingiyena-murriyi-yada, mama ningeningbala-wiya ngayuwa, ningkeningma nungkuwa Neningikarrawara yakeni-rringkinama yalaken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-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Yimini-rringka-langwa amurndakenena angwarnda nganyangwa ninguwurra-murndukwa-mulangwa yelakwa yakuwa-manja wilyarra akwa ngawa enena awilyaba-ma eningilyamarmba angwarnda ning-arjiyajuwa-mulangwa ngayuwa yaki-yakuwerribikaji-yada yakuwa. Ningena nara a-langarngkuwarrukwama amurndakenena angwarnda ningu-murndukwa-mulangwa ningena. Nara kembirra ngayuwa a-warduma nungkuwa-manja ningena-da. Nungkwajukwaba nara ningkakina a-langarngkuwarrukwama amurndakenena angwarnda ninguwurra-murndukwa-mulangwa ngayuwa aduwaba akwa ngarningka nara a-langarngkuwarrukwama enena awilyaba-ma angwarnda eningilyamarmba ngalajukwaba. Nara kembirra ningkakina a-warduma ngayuwa-manja-d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Aburiyama-langwa nibina-murrada ngarningka Neyawa-langwa kini-lyangkuwerribikajungwunama nakina yakuwa-langwa-da,” ni-yama Lebina Jekabu-wa.Eneja kembirra Jekaba ni-yarrkakumarna ayakwa nari-yada a-yarrkuwarrukwajuma amurndakakina ayakwa Lebina-langwa. Akina ayakwa ni-yarrkakumarnuma akwa neni-yengbijuwama nenimikirra Neningikarrawara, nibina-murrada nungwenikba Ajika neni-yangmarngkwajuwa-mulangwa nakin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-wardanga bulukwa akwa ni-daka angwura-manja yakwujina alingajirrirra-manja angakarjiyinga-manja angalya. Neningikarrawara-langwa ni-dakama akina. Biya nen-ardijuwa warnumamalya ena-langwa akwa ne-yebukeyinuma wurrakina. Biya nuw-eyijinu-mulangwa kembirra nuw-ambilyuma yakwujina meningalyarrngwalyilya marringa akina-manja ngawa angakarjiyinga-manja angaly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eninguwurdarriya-wiya mamawura nu-mirajangu-manja eneja nakina Lebina, neni-lawurangka nakina lukwuniyawa wurriyarrngwiyarrngwena akwa nenilirraki-lawurangka dadiyawenikba-kiya. Biya ni-likena arakba ni-lawurradina angalyu-wa nakina-d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i-larrka ayakwa wurringalakina-kiya-wa wurringidarringka-kiya-wa Rejilu-wa akwa Liya-wa biya narringi-likena akwa narringin-akburranga nakina ebina-manja angalya nuw-ambilyu-murrumanja ena-langwa jiba iya nenukwuda-murri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kaba wurringalakina-kiya-wa, “Ngayuwa ningenu-mumiringkama nungkwurringa-langwa nungwenungwa nara kenu-werrikumarrngbijuwa wuburra adinuba-wiya nginu-werrikumarrngbijuwa nakina. Akena eneja nungwarrka-langwa Neningikarrawara ngayuwa-manja n-ambilyumurra nakina yanda-langwa aduwaba akwa ngayuwa-manja n-ambilyama nakina nga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uminu-war•dangume-ka ngayuwa eningaba warka nungwenungwa-langwa nungkwurrunguwa kirringakakiruma-kiy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ginu-mungkwurrkabuwarrkama ngayuwa-manja. Kenu-beyindangi-yada akena arngkumemberrkwa-murra nu-warrukwama akina-da. Umba eneja Neningikarrawara neni-lyangmurukwama Lebina akwa nara kembirra ken-arriyaka ngayuwa n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2026-07-08T15:09:55Z</dcterms:created>
  <dcterms:modified xsi:type="dcterms:W3CDTF">2026-07-08T15:09:55Z</dcterms:modified>
  <dc:title>Bible.com.au: Jenijija 31:1-55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