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0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Liya dadingma arakba nari-yada arrangbama wurrangariya biya yinginu-kwama Jilba dadikuminuwar•duwar•da ngala-langwa Jekabu-wa ena-langwi-yada didarringk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inumin-arrangba ngalaja Jilba nenikuwenikba Jekaba-lang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gi-yama ngalaja Liya, “Eningaba na-ngekburakajungwuma nganyangwa,” yingi-yama. Yadikina yingini-yengbijuwama Keda nenimikirra, mena akina ekirra Keda ne-yaminama “eningaba na-ngekburakajungwuma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ilyaba ngarningka nenikuwenikba Jekaba-langwa yinginumin-arrangba ngalaja dakina Jilb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gi-yama ngalaja Liya, “Ningu-werrikilyelyingminama ningena ngayuwa. Aburraja wurridarringke-ka ke-yaminama wurrakina, ‘Diyekirrerra daka didarringka-da,’ ke-yaminama ngayuwa-langwa-da.” Yadikina yingini-yengbijuwama Ajera nenimikirra, mena akina ekirra Ajera ne-yaminama “akwiyekirrerra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uwurra-murndukwa-manja wurruminakina angalya warnumamalya amarda aninga-ma ebina narri-lungkuwabijuwa-mulangwa wurrakina, akini-yada ngawa eneja nakina Rubina num-akburranga nakina mamaninga memikirra mendireka yakwujina na-war•duwar•dangu-murrumanja. Numa-manga mukwala biya numa-wilyaka makina dirndenikba-wa Liya-wa. Akena ngalaja Rejila yingi-yama dakina Liya-wa, “Yu-kwa-langwa nganja mukwala mendireka num-akburrangarnuma naburrena,” yingi-ya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-yama Liya, “Yiminu-wilyakama arakba nakina nganyangwa neningiyarrka-na! Umba dukwa yibaminu-wilyakinama kemba ngalajukwaba mendireka naburraka-langwa dukwa-da?” yingi-yama.Umba ngalaja yingi-yama Rejila, “Yiku-kwa-manja ngayuwa-wa mukwala mendireka, kembirra ningkakina yikinu-mungkwulama kinalakina yakwa-langwa neningiyarrka memema-manja marringa,” yingi-yama. Akina-manje-ka angalya na-lyangkiyamama wurruminakina angalya kuw-alyubarina-manja wurridarringka makina mamaninga mendireka kembirra ka-mambakinama wurrakina wurrangariy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-awiyebu-manja mamawura, ni-lawurradu-manja angaluba Jekaba na-lungkuwarrinu-mulangwa ebina amarda amaninga, ngalaja Liya yinginuminu-wengkarrngarna yingi-likena. Kembirra yingi-yama enuwa-wa, “Yaku-mungkwulama yakuwa, yaki-yakeyinama aduwaba,” yingi-yama. “Ngayuwa ninginga-kwama mukwala mendireka Rejilu-wa aduwaba. Kembirra mendireka-murra ningu-beyindanguma nungkuwa ningkakina-da,” yingi-yama Liya Jekabu-wa-da. Kembirra makina-manja ngawa meningalyarrngwalyilya marringa nenu-mungkwula arakba aburnuwa Liya akwa Jekaba wunal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e-ka Neningikarrawara nangamin-engkirrikenuma ayakwa Liya-langwa yingini-yengkilabenuma ebina. Biya kembirra arakba yingu-mambakinuma wurrangariya. Biya arakba Jekaba-langwa nenikuwenikba ngarningka yingin-arrangba dakina Liya. Wurrumangbala warnungkwarba arakba ngala-langwa warijir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gi-yama, “Ngayuwa-manje-ka Neningikarrawara nu-marngkirradinuma arakba mena dadikuminuwar•duwar•da nganyangwa ningenu-kwa-mubaba neningiyarrku-wa,” yingi-yama Liya. Kembirra nenimikirra yingini-yengbijuwama dakina Yijakara, mena akina ekirra Yijakara ne-yaminama “ningu-beyindanguma nakina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wurribina wurriyukwayuwa Rejila-langwa, umba duburubura ngawa ying-ambilyumurra dakina. Kembirra yingi-yakwujaminuma dakina diyabadikba-wa Liya-wa. Biya kembirra yingi-yama dakina Jekabu-wa, “Nara-manja nungkuwa a-kwama wurriyukwayuwa ngayuwa-wa kembirra ki-jungwunama,” yingi-yam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ngarningka yingu-mambakinuma Liya wurrangariya. Kembirra yinginumin-arrangba niyukwujiya Jekaba-langwa. Wurrumangbala wurruwilyaba wurrabuburrada ngala-langwa arakb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gi-yama, “Neningikarraware-ka nginu-kwama naka niyukwujiya neningilarrngekburna. Kembirra kenu-werrungwur•denama ngayuwa neningiyarrka, mena wurrumangbala wurruwilyaba warninikuwena ningenumin-arrangbama arakba ngayuwa,” yingi-yama. Kembirra nenimikirra yingini-yengbijuwama Jebulina, mena akina ekirra Jebulina ne-yaminama “nginu-werrungwur•danguma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mbaka-murra nang-arrangbama Liya daburradikba biya nanga-yengbijuwama Dayina dadimikir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e-ka Neningikarrawara nara kini-yakuwabija Rejila umba ni-yakuwerribikama ngaluwa-wa akwa ebinu-wa ayakwa yingu-buriyama-murruwa dakina, akwa nanga-kwama wurrangariya ngaluwa-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rakba Rejila yingu-mambakinuma ngalajukwaba wurrangariya. Kembirra yingin-arrangba naburradikba. Yingi-yama, “Ningi-yeliyangume-ka ningena akena nara arakba ngi-yeliyuma ngayuwa aduwaba mena Neningikarrawara-baba nginu-kwama naka nangariya nganyang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Yaweya kenu-kwunama ngayuwa naburraka ngarningka nuwilyaba dukwa-da,” yingi-yama dakina Rejila. Kembirra nenimikirra yingini-yengbijuwama Jawijiba, mena akina ekirra Jawijiba ne-yaminama “nuwilyaba ngarningka kenu-kwunama.”Jekaba-langwa-langwa jiba iya nenukwuda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rukwularru-mulangwa nangariya Jawijiba eneja kembirra nakina Jekaba ni-yama Lebinu-wa, “Ngi-likaja arakba yi-larrkiya,” ni-yama, “kajungwa ki-lawurradini-yada arakba ngayuwa nganyangwu-wa angaly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u-war•danguma warka nungkwa-langwa, kemba yiku-kwuna dadingiyarrka-murriya akwa nganyangwa wurriyukwayuwa yiki-likaji-yada yirrababurna-langwa. Arume-ka warka yirraminu-war•danguma ningkeningme-ka,” ni-yam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Lebina ni-yama, “Yirra-ngayindenama nungkuwa k-ambilyama. Ning-aburangkama ngayuwa, kembirra ning-eningmidinume-ka Yaweya ni-yamama eningaba ngayuwa-manja mena nungkuwa ningk-ambilyuma yelakwa ngayuwa-manj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minu-war•dangu-mulangwa warka nganyangwa, kembirra wi-yengbijina arakba angwarnda kajungwa yiba-kwuni-yada. Ambarrngarna angwarnda ningki-ngayindena nungkuwa?” ni-yam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kaba n-awinyambade-ka nakina ngaluwa-wa. Ni-yama, “Neningikarraware-ka nakina-bina-baba-da ngini-lyangmurukwuna-mubaba ningkakina, kembirra nara ningkena arrangbama wurrangariya-da. Nare-ka ngayuwa ningena Ningeningikarrawara,” ni-yama Jekab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i-yama, “Ningkakakiruma ngayuwa alyangmandukwuna warka yirraminu-war•danguma nungkwa-langwa. Yirramin-akwurrajuwama jiba iya nenukwuda nungkwa-langwa ambaka-lang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wiya ki-likena ngayuwa yangkwurrangwa nungkuwa-wa ambawura jiba iya nenukwuda nungkwa-langwa umba aduwaba ababurna arakba. Eneja Yaweya ni-yamama eningaba nungkuwa-manja ababurna-manja angalya nungkwa-langwa-manja ningi-likenu-murrumanja ngayuwa. Umba aduwaba-langwa ngayuwa ningi-ngayindenama ku-war•denama nganyangwa warka,” ni-yama Jekab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-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emba amiyambena ngayuwa yiba-kwunama nungkuwa-wa?” eneja ni-yama Lebina.Ni-yama Jekaba, “Nare-ka ningena a-ngayinduma angwarnda. Ngi-likajama ningena ngayuwa biya ku-menama eyukwayuwa jiba amurndakibina amurrumurrijungwa akwa ngarningka ku-menama eyukwayuwa nenukwuda akuminjiminjidadijungwa. Amurndakakina ku-wilyakinama, umba nara akwala. Aduwaba-langwa k-eningmidinama ningkakina ningilyangmandukwuna-murrikba ngayuwa. K-andiya-manja ningkakina akwa ki-rringkina-manja nganyangwa nenukwuda eningakuminjiminjidadijungwa-ma akwa jiba eningumurrijungwa-ma, kembirra ningkeningma ningkakina k-angmadama amurndakakina. Ki-lyangkuwamina-manja ningkakina ki-yamina-manja, ‘Eningaba akina,’ kembirra ngayuwa k-akwurrajinama ngawa jiba iya nenukwuda nungkwa-langwa,” ni-yama Jekaba Lebinu-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wa,” eneja ni-yama Lebina. “Akina-bina eningaba-da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makini-yada ngawa mamawura Lebina nu-manga enungkwarba nenukwuda akerrikirrikarrngajungwa akwa akuminjiminjidadijungwa akwa ngawa adarringka amurndakibina akuminjiminjidadijungwa akwa ngawa awarrngkukwulyadada akwala. Ngalajukwaba amurrumurrijungwa jiba nu-manguma nakina. Kembirra nenu-kwa nakina warninikuwenu-wa kajungwa karr-embirrajini-yada amurndak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Lebina-murriya neni-lalika arakba Jekaba wurrakina, narru-wilyakama jiba iya nenukwuda Lebina-langwa, biya engku-we-ka na-likenuma arakba. Bi...ya mabiyakarbiya-manja marringa narri-ngekburaka angalya aburra-langwa akwa yakwujina ngawa nuw-ambilyuma-da. Umba eneja akwala jiba iya nenukwuda n-embirrajuwama Jekaba nakina ngaw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kaba n-arndurrkwarrngarna amawarruwalya eka engkalya biya n-alkuwayijuwa akwala amakwulya kajungwa kini-rringkini-yada ebina arrawa-dangwa akwulyadada. Kembirra ni-rringka-manja nakina amurndakakina wuburra akerrikirrikarrngajungwa ne-yamama akin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-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-wilyakama nakina amurndakakina amawarruwalya eka emedirra-wa akungwa ni-bekajuwa-murruwa nakina amurndakibina jiba iya nenukwuda ena-langwa. Akwa n-arjiyajuwama amurndakakina amawarruwalya eka amurndakibina-manja angarumungkwa angwarnda eningakungwa arrawa, kajungwa ka-likaja-manja amurndakakina akungwa-wa, kembirra kuw-arndurrkwarjiyi-yada akina arrangmarra-langwa jiba-langwa-langwa akwa ngawa nenukwuda-langwa-langwa. Yakwujina ngawa n-akumarnuma Jekaba mena amurndakakina enungkwarba akwa adarringka na-rndirrkeyinuma yakwujina akungwa-manja. Kembirra na-rndirrkeyinu-manja akina, ngalaja amawarruwalya eka nuw-arndurrkwarjeyuma arrangmarra-langwa amurndakakina-langwa-langwa. Kembirra ngarningka ngalaja nuw-andiyinga amurndakakina enungkwarba akwa adarringka angerriba Lebina-langwu-wa jiba iya nenukwuda ebina amurrijungwu-wa akwa akerrikirrikarrngajungwu-wa, ebina nu-mangu-murruwa adinuba-wiya Lebina. Na-rndirrkeyinu-manja akina arrangmarra-langwa-langwa amawarruwalya eka, kembirra ambaka-murra angaringariya nuw-arrangbama akerrikirrikarrngajungwa akwa ngawa akuminjiminjidadijungwa akina. Umba eneja eyukwayuwa angaringariya eyebijeba n-akumarnuma nakina. Akwa ena-langwa jiba iya nenukwuda ababurna-langwa n-akwurrajuwama nakina Jekaba awurrakawura-ma awilyaba-manja angalya, umba amurndakibina Lebina-langwa n-akwurrajuwama nakina eyebijeba ngawa engka-manja angalya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kini-yada ngawa na-rndirrkeyinu-manja jiba iya nenukwuda ebina engmurra-murruwiya, n-akumarnuma Jekaba ebina amawarruwalya eka arrangmarra-langwa amurndakakina-langwa-langwa jiba iya nenukwuda kajungwa ka-rndirrkeyini-yada yakwujina amawarruwalya-manja eka akin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kin-arndurrkwarjiyajuwa ebina amawarruwalya eka yakwujina angarumungkwa-manja angwarnda eningakungwa amurndakayuwaya-langwa ebina jiba iya nenukwuda. Yadikina adinuba ngalaja Lebina-langwa jiba iya nenukwuda amurndakayuwaya-wiya akina umba Jekaba-langwa engmingmurra-murruwiya akin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mba-langwa yingi-yama Rejila dakina, “Daka Bilya dadikuminuwar•duwar•da nganyangwa. Yikingu-mungkwula kirringalakina, kajungwa wurriyukwayuwa kangumin-arrangbini-yada nganyangwa. Kemba wurrababurna wurriyukwayuwa naburraka-murriya akwa nenikabijarrka-murriya nganyangwa,” yingi-yama Rejil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 eneja Jekaba nakina arakba numinababurne-ka jiba iya nenukwuda iya kamila iya dangki iya warnikuminuwar•duwar•da warnumamalya nakin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inu-kwa Bilya Jekabu-wa ena-langwi-yada dadingiyenikba. Eneja kembirra nu-mungkwuluma ngaluwa-manja nakina Jekab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galaja Bilya dakina yingu-mambakinuma wurrangariya. Kembirra yinginumin-arrangba arakba dakina nenikuwenikba Jekaba-lang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-yama Rejila, “Neningikarraware-ka nakina ni-lyangkuwerribikajungwunuma yalakena-kiya-langwa yenumamalya-kiya akwa nginu-werrungwur•denama ningena-da. N-engkirrikenume-ka nganyangwa ayakwa ebina ningi-yengbinuma ningeni-yengkilabenuma, biya nginu-kwama kembirra naburraka-da,” yingi-yama dakina. Yadikina kembirra nenimikirra yingini-yengbijuwama Dena, mena akina ekirra Dena ne-yaminama “ni-lyangkuwerribikajungwunuma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dakina Bilya yingu-mambakinuma ngarningka wurrangariya. Kembirra yinginumin-arrangba arakba dakina nenikuwenikba Jekaba-la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ngi-yama ngalaja Rejila, “Yirringuwa yirringi-kuwurriyinuma diyabarrka akena ngayuwa angwurra ningarrubuda.” Biya nenimikirra yingini-yengbijuwama Rejila Nabudali, mena akina ekirra Nabudali ne-yaminama “yirringi-kuwurriyinuma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2026-07-12T08:07:25Z</dcterms:created>
  <dcterms:modified xsi:type="dcterms:W3CDTF">2026-07-12T08:07:25Z</dcterms:modified>
  <dc:title>Bible.com.au: Jenijija 30:1-43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