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3566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nijija 3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num-awiyebu-manja mamawura nen-engkirrika wunalakina Yaweya Neningikarrawara nubukwaya ni-likenuma nakina akinu-wa angalya, akwa nen-abuwarrkajungwa arakba wunalakina neni-didirrakajungwuma eka-manja nakina-langw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eneja nakina Yaweya Neningikarrawara n-ardanga nakina nibinu-wa nenungkwarba. “Ningkangamba?” ni-yam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nakina nenungkwarba, “Ning-engkirrikama ngayuwa nungkwa-langwa ayakwa akwa ning-akbar•duma, kembirra ning-abuwarrkajungwuma, mena ningeyebirra-baba ningena,” ni-yama nakin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Neningikarrawara enuwa-wa, “Angkaburra bu-makama ningkakina nungkuwa ningkeyebirra?” ni-yama. “Ningk-alyubarinuma ebina amaninga yirra-maka-murrada ngayuwa nara alyubaruma nungkuwa-na?” ni-yam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nakina nenungkwarba, “Daka didarringka yu-kwama ngayuwa-manja, ngaluwe-ka ngu-kwama ebina aninga akwa ning-alyubarinuma akina.”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eneja nakina Yaweya Neningikarrawara ni-yama dibinu-wa didarringka, “Miyambena-burra ningki-yamama ningkakina akina?” ni-yama.Ngalaja yingi-yama, “Yibina yingarna nginu-kwudirrkame-ka ngini-kadikama yakina akwa kembirra ning-alyubarinuma ngayuwa,” yingi-yama dakina-da.Yaweya Neningikarrawara nenilirraki-lekbenu-mulangwa wunalakina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akina Yaweya Neningikarrawara ni-yama yibinu-wa yingarna, “Akine-ka ningki-yama-mulangwa ningkakina aduwaba, kembirra ki-lyandiname-ka angwurra ningkakina,” ni-yama. “Nara ngayuwa e-kbajuma yukwala yinungungwangba, umba yirre-kbajinama aduwaba ningkakina ningkuwilyaba ngayuwa-da. Kembirra aduwaba-langwa nungkwaja ki-rrekburruwarnama mulkwa-murra, akwa k-alyubarinama ajiringka-da, yanda-langwa ki-jungwunama ningkakina-d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ngkuwa akwa ngawa daka didarringka yikingu-wirrikbeyiname-ka kirringalakina. Nganja ningena k-akumurnama nungkwurrunguwa-manja akuwurruwirrikbaja. Aburraja kembirra ngala-langwa wurriyukwayuwa akwa ngawa nungkwa-langwa ka-wirrikbeyinama warningangkawura ngawa wurrakina-da. Ngala-langwa wurriyukwayuwa karri-lyangburrenama aringka nungkwa-langwa-da, umba nungkwaja nungkuwa k-anginama amulurrngwa alika aburra-langwa-da,” ni-yama Yaweya Neningikarrawara yakinu-wa yingarn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Yaweya Neningikarrawara ni-yengbina nakina akwala ayakwa engbuda dibinu-wa didarringka ngalajukwaba. Ni-yama nakina, “Ku-mambakina-manja nungkuwa wurrangariya, kembirra k-arrkwujeyinama ningkakina. Umba ngayuwe-ka k-arumurrkwunama akwulyandilyanda nungkwa-langwa akwa ngarningka k-arrkwujeyinama nungkuwa akini-yada ngawa k-arrangbina-manja ningkakina wurrangariya nungkwa-langwa. Mame-ka ningkakina k-arrkwujeyinama umba kini-ngayindenama ngawa ningkakina nenungkwarba nungkwa-langwa. Umba eneja nakine-ka nenungkwarba nungkwa-langwa kinu-bungkawadinama nungkuwa-manja-da,” ni-yama Yaweya Neningikarrawara dakinu-wa didarringka nakina-d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i-yengbina Yaweya Neningikarrawara akwala ayakwa nibinu-wa nenungkwarba enejukwaba. “Nungkuwa ningkingamin-engkirrikenuma ayakwa dadingiyena-langwa akwa ningk-alyubarinuma ebina aninga ngarra-maka-murrada ngayuwa nungkwurrunguwa nara alyubaruma akina,” ni-yama nakina. “Akina-murrada-bina ningi-kbajinama ngayuwa ajiringka aduwaba. Kuw-arriyadiname-ka akina. Umba ku-war•denama ngawa nungkuwa ningkeningangkawura, kajungwa ka-lungkuwarrini-yada aninga nungkwa-langw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duma-kiya nenumini-yarrkuwurru-mulangwa ayakwa Neningikarrawara-langw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uw-arrangbiname-ka ngalaja ajiringka amarda amurndakibina awurruwurrariya akwa akwurrirra-murriya. Nungkwaja kembirra eningerriberriba amaninga k-aburangkinama engku-wa iya engku-wa angalya ningkakina-d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uma warka ku-war•denama nungkuwa yanda-langwa kumi-jadena-manja mukwena nungkwa-langwa-langwa ningkenumadangkwa. Arume-ka warka ku-war•denama ningkakina kajungwa kuw-arrangbini-yada ajiringka aninga nungkwa-langwa-da. Ki-yaminjaminama ngawa ningkakina yanda-langwa ki-jungwunama ningkakina-da akwa ki-lawurradinama ajiringka-wa-da. Umba kabu-rungkwabiname-ka ningkakina ningkenumadangkwa ajiringka-wa. Ajiringka-langwa yirra-ngekburakama ngayuwa ningkakina, kembirra nungkuwa k-ajiringkadinama ngarningka ningkakina-da,” ni-yama Yaweya Neningikarrawara enuwa-wa-d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akina nenungkwarba nenimikirra Eduma nakina, akwa nanga-yengbija arakba dadingiyenikba dadimikirra Yiba, mena dirndarringba-baba dakina wurrababurna-langwa warnumamalya. Akina ekirra ne-yaminama “warniba.”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Yaweya Neningikarrawara nenumini-ngekburaka dumbala yinungungwangba-langwa yinumakwulya Eduma-langwa akwa ngawa dadingiyenikba-langwa, akwa nenilirraku-kwa dakina dumbala wunenik-awiyebi-yada wunalakina-kiya nakina-da.Neningikarrawara neni-jadijuwa-mulangwa Eduma akwa Yiba Yidina-langwa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Yaweya Neningikarrawara ni-lyangkiyama nakina, “Naka arakba nenungkwarba ngakwurruwa wuburra kini-yaminame-ka nakina-da. Akwa ngarningka neningma arakba nakina ebina eningaba akwa awurrariya. Nara kembirra alyubaruma nakina amaninga ebina-langwa eka akwanenibika, nari-yada neningangkawura ambilyuma neniba nakina-da,” ni-lyangkiyama Yaweya Neningikarrawara nakina-d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akina Yaweya Neningikarrawara nenilirraki-larrka arakba nibina nenungkwarba akwa ngawa dibina didarringka nenilirraki-jadijuwa wunalakina ebina-langwa angalya emikirra Yidina. Biya ni-yama nakina Edumu-wa, “Ningu-manguma ngayuwa akwala ajiringka akwa yirra-ngekburakama nungkuwa akina-langwa,” ni-yama. “Kembirra aduwaba-langwa ku-war•denama ningkakina warka ajiringka-manja nungkuwa,” ni-yama nakina nakinu-wa nenungkwarba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enilirraki-jadijuwa-mulangwa wunalakina, nen-akumarnuma Yaweya Neningikarrawara ena-langwa warnikumamurikaja warnimikirra jerubima Yidina-manja alyengmilyengma-langwa nakina akwa n-akumarnuma ngarningka yakwujina kaliwanga angwura-murra ebina ne-ngengkilyuwakenuma angerriba iya yenjerra. N-akumarnuma Yaweya Neningikarrawara akina kajungwa nari-yada warningerribirra warnumamalya a-likama yenjerrikina nuw-arndurrkwarjeyu-murruwa ebina eka akwanenibika. Kembirra n-anjimangwukwama arakba akine-ka angalya nakina-da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ngekburaka-manja Yaweya Neningikarrawara yababurna-langwa yinungungwangba-murriya, kembirra yuwilyaba yingarna yakina yakakirume-ka yiniki-kadiki-yada warnumamalyu-wa. Yakine-ka yakakiruma angwurra yababurna-manja yukwala yinungungwangba-murriya. Biya ni-likena yakina yingarna dibinu-wa didarringka akwa ni-yengbina ayakwa ngaluwa-wa. “Kada, Neningikarrawara ni-yamama nungkwurnuwa-wa nakina, ‘Nara alyubaruma amaninga amamamuwa amurndakenena-langwa eka,’ ni-yamama nakina? Jerriya amandangwa ni-yengbinuma nakina akina ayakwa?” ni-yama yakina yingarna ngaluwa-w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ara,” ngalaja yingi-yama dakina didarringka. “Yikin-alyubarinama yinalakena amaninga amamamuwa amurndakenena-langwa ek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nara alyubaruma yinalakena wulkwa amaninga awilyaba-langwa ememeka ebina nuw-arndurrkwarjiya-murrilangwa akina awurruwurrakuwilyarra. Umba yirrenu-makama nakina Neningikarrawara yinuwa-wa, ‘Nare-ka alyubaruma a-lyingama amamamuwa angaba-langwa eka,’ ni-yamama nakina. Yikini-lyingina-manja akina yinalakena, kembirra yikini-jungwunama-da,” yingi-yama dakina didarringka yakinu-wa yingarna-d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yakina yingarna, “Nare-ka. Ekalya akina ayakwa. Nara kinalakina a-jungwuma,” ni-yama yakin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Eneja nakina Neningikarrawara ni-yengbinuma akina ayakwa nungkwurnuwa-wa mena neningma-baba nakina yikin-alyubarina-manja kinalakina akina amaninga, kembirra Neningikarrawara wuburra yikini-yaminame-ka kinalakina-da, akwa yikin-eningmidinama ebina eningaba akwa awurrariya arakba-da,” ni-yama yakina yingarna-d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galaja didarringka ying-andeya akena yingi-rringka akina eka akwulyubena. Kembirra yingi-lyangkiyama dakina, “Eningabe-ka k-alyubarina-mulangwa ngayuwa enena amaninga. Akwa ngarningka eningaba akina aringkawi-yada ngayuwa-da,” yingi-lyangkiyama dakina. Biya kembirra yingi-rndirrka, ying-alyubarina akwa yinginu-kwa ekuwarra neningiyadikba-wa-da. Enejukwaba kembirra n-alyubarina nakina-d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en-eyijinu-mulangwa wunalakina akina amaninga kembirra warenja-bawiya numu-ngwur•dangma menba iya mangma aburna-langwa. Akwa neni-lyandarrkena arakba wuneyebirra-kiya wunalakina-da. Biya kembirra nenuma-warrka arakba mukwala mamawarruwalya manyungwunya akwa nen-awiyebeyina makina wunalakina-d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9">
  <a:themeElements>
    <a:clrScheme name="Theme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2026-06-15T10:29:56Z</dcterms:created>
  <dcterms:modified xsi:type="dcterms:W3CDTF">2026-06-15T10:29:56Z</dcterms:modified>
  <dc:title>Bible.com.au: Jenijija 3:1-24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