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-lyelyimbukweyinu-wiya ngawa Jekaba akwa wurrumurndakakina warnumamalya, ngalaja Rejila yingi-yar•da yakwujina yingu-wilyakama jiba nungwadikba-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nga-rringka-manja eneja nakina Jekaba Rejila akwa nebenikba-langwa jiba, ni-likena nakina emedirra-wa akungwa. Ni-rnjirrkwaja ebina angwarnda akwa ni-bekajuwa akungwa amurndakakina ji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lawurangka Rejila akwa nu-ngwadina angwada niyekirrerra-bab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galuwa-wa, “Ngayuwe-ka ningena nungwena-langwa ningaburrenikba. Dirndirrka Ribeka nganyangwa,” ni-yama.Kembirra ngalaja Rejila ying-angkarra yingi-lawurrada angalyu-wa akwa yinginu-maka nungwadikba Lebin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gkirrika-manja eneja nakina Lebina ayakwa naburrenikba-langwa Jekaba-langwa, n-angkarrina nakina akwa nenu-kwurukwa naburrenikba-wa. Nen-akburranga-manja nen-engkarrnga neni-lawurangka akwa nenu-wilyaka angalyu-wa, nen-awiyebajuwa alikira-wa. Kembirra eneja nakina Jekaba nenu-maka Lebinu-wa amurndakibina-langwa ne-yama-mulangwa 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Lebina, “Yawe-ka, ningkena nganyangwa ningkenumamalya-da,” ni-yama. Kembirra eneja Jekaba n-ambilyuma nakina yakwujina yuwilyaba yimawura-da.Jekaba nenilirraku-mangu-mulangwa Liya akwa RejilaBi...ya ni-jerridu-manja yimawur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Lebina ni-yama Jekabu-wa, “Nare-ka aminu-war•duma ningkakina erribirra warka nganyangwa, nganyangwa-baba ningkaburraka. Amiyambena kembirra angwarnda yiba-kwunama?” ni-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ebina-langwa wurringambilyuma wurradingabulena, duwilyaba daruma-dangwa dadimikirra Liya umba duwilyaba diyukwujiya dadimikirra Rejila d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ine-ka Liya meningaba menba ngala-langwa umba ngalaja Rejila dadingaba dadumebinga. Dukwulyubene-ka d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e-ka Jekaba ni-lyelyingminuma Rejila, nanga-ngayindanguma. Kembirra ni-yama Lebinu-wa, “Yibaminu-war•denama ngayuwa warka nungkwa-langwa mamangbala mambilyuma mamarika iya yinungkwura, kemba yiku-kwuna Rejila nganyangwi-yada dadingiyarrk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r•dangu-mulangwa Jekaba Lebina-langwa-manj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ebina, “Nara wurrukwala-manja a-ngayinduma a-kwama dakina umba nungkuwa-manja yiba-kwunama. Eningaba akina. Ambilya kembirra ngayuwa-manja,” ni-y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-ambilyuma nakina nu-war•danguma warka yakwujina Lebina-manja.N-ambambilyu...wa. Mamangbale-ka mambilyuma mamarika iya yinungkwura n-ambilyumurra nu-war•duwar•dangumurra nakina kajungwa kininga-meni-yada Rejila dadingiyenikbi-yada. Nu-war•duwar•danga ngawu...wa, akena arngkidarrba ni-lyangkiyama nakina mena nanga-ngayindangu-mubabe-ka angwurra dakina Rejil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Jekaba nenu-makama ayakwa Lebina-manja akwa ni-yama, “Mamangbala mambilyuma mamarika iya yinungkwura numi-jerriduma akwa ni-jerriduma arakba,” ni-yama. “Yu-kwune-ka dadiyawena nungkwa-langwa,” n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aburna aninga ni-larrngkwaburranga eneja nakina Lebina akwa warnumamalya nenu-murndukwama warnik-alyubari-yada aninga enuwa-manja. Aburraja nawurraki-likena kembirra enuwa-wa aninga-wa wurr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makini-yada ngawa meningalyarrngwalyilya marringa eneja Lebina nara kininga-lyilyanga Rejila Jekabu-wa umba nanga-lyilyanga nakina ena-langwa dadiyawenikba dumilyengma Liya-da. Kembirra aburnaja arakba Jekaba akwa Liya nenu-mungkwula wunal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Lebina nanga-kwama dadikuminuwar•duwar•da didarringka ena-langwa dadimikirra Jilba dadiyawenikba-wa Liya-wa kajungwa kingingaminu-war•deni-yada warka ngala-l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ingbale-ka Jekaba Liya-manja nu-mungkwuluma alyarrngwalyilya umba mingka-manja kembirra neningma arakba. Kembirra ni-likena Lebinu-wa. Ni-yama, “Ningki-yamarrkamurra-burra ngayuwa-manja?” ni-yama. “Ningu-war•danguma aruma warka kajungwa kinga-mangi-yada Rejila akena yi-kadikama ngayuwa ningkakina-da,” ni-yama nakina Jek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ebina, “Nara ambaka a-kwama ngayuwa diyukwujiya-dangwa Rejila umba daruma-dangwa adinuba-wiya Liya nungkwa-langwa arakba mena yirri-yaminjaminama yarna yarnumamalya yirra-langwa-manja angaly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 embirrarina-langwa. Mamangbala mambilyuma mamawura yikingi-yakeyinama Liya-manja kuw-ambilya-manja warna warnumamalya ngakwurra-langwa yelakwa ngakwurruwa. Yikuminu-war•dena-manja ningkakina warka ambaka mamangbala mambilyuma ngarningka mamarika iya yinungkwura, kembirra arija-langwa yiba-kwunama daka Rejila nungkuwa-wa,” ni-yama Leb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lyangkuwama nakina. Biya neni-yakeyina arakba ngarningka wunalakina Jekaba iya Liya mamangbala mambilyuma mamawura.Bi...ya kembirra arija-langwa eneja nakina Lebina nenu-kwa arakba Rejila Jekabu-wa dadingiyenikbi-ya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kaba nu-warumajungwa akwa nu-makirukbijangajuwa angalya akwa ni-likena alyengmu-wa. N-alilikenu...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nga-kwama nakina dadikuminuwar•duwar•da didarringka ena-langwa dadimikirra Bilya dadiyawenikba-wa Rejilu-wa kajungwa kingingaminu-war•deni-yada warka ngal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arakba Jekaba akwa Rejila nenu-mungkwula wunalakina. Umba Jekaba ni-lyelyingminuma Liya-manja yandiyanda umba Rejila-manja ni-lyelyingminuma angwurre-ka nakina-da. Biya nenuminu-war•duwar•danguma ngarningka Lebina-langwa warka mamangbala mambilyuma mamarika iya yinungkwura arakba-da.Jekaba-langwa-langwa wurriyukwayuwa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aweya neni-rringka nakine-ka Jekaba ni-lyelyingminuma Rejila angwurra, kembirra nanga-kwama wurriyukwayuwa Liya-manja umba ngalaja Rejila dadingarijira-ma ambaka duburubura ngawa ying-ambilyu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Liya yingu-mambakinuma wurrangariya ngala-langwi-yada. Biya kembirra yingin-arrangba niyukwujiya. Yingi-yama, “Yaweya ni-rringkama arakba awerrikawarriya nganyangwa. Kembirra neningiyarrka kini-lyelyingminama ngayuwa arakba-da,” yingi-yama. Aminakina-langwa Liya yingini-yengbijuwama Rubina nenimikirra, mena akina ekirra Rubina ne-yaminama “kwuja, naka nenungkwarba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u-mambakinuma Liya ngarningka wurrangariya. Kembirra yingin-arrangba niyukwujiya ngarningka naburradikba. Yingi-yama, “Yaweya nginu-kwama naka naburraka, mena n-engkirrikenu-mubaba nakina nara ngayuwa-manja a-lyelyingmama neningiyarrka,” yingi-yama. Biya aminakina-langwa Liya yingini-yengbijuwama Jimiyina nenimikirra, mena akina ekirra Jimiyina ne-yaminama “nibina n-engkirrikam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u-mambakinuma Liya ngarningka wurrangariya. Kembirra arakba ngarningka yingin-arrangba niyukwujiya naburradikba. Yingi-yama, “Arakba wurrabiyakarbiya wurriyukwayuwa warnungkwarba ningenumin-arrangbama neningiyarrka,” yingi-yama. “Nara kembirra nakina a-larrkama ngayuwa engku-wa umba ngayuwa-manja ngawa angwurra kini-lyinginama,” yingi-yama Liya. Kembirra aminakina-langwa yingini-yengbijuwama Libaya nenimikirra, mena akina ekirra Libaya ne-yaminama “nanga-lyinginama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u-mambakinuma Liya ngarningka wurrangariya. Kembirra yingin-arrangba ngarningka niyukwujiya naburradikba. Yingi-yama, “Enena-manja arakba kini-yangmarngkwajinama ngayuwa Yaweyu-wa,” yingi-yama. Kembirra aminakina-langwa Liya yingini-yengbijuwama Juda nenimikirra, mena akina ekirra Juda ne-yaminama “kini-yangmarngkwajinama.” Biya kembirra nara arakba karring-arrangba wurriyukwayuwa Liya d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kwudangwa arakba nebenikba-langwa angalya. Biya neningbala-wiya emedirra akungwa adirrariyaba n-akburranga nakina erriberriba-manja ngawa. Aburraja wurruminakina angalya warnikakukwurrajungwa jiba warnumamalya narru-wilyuwilyakama aburra-langwa jiba yenjerrikina akungwa-wa. Mababurna-langwa meningilarruwura mamawura narru-wilyuwilyakama amurndakakina akinu-wa emedirra akungwa akena namin-akwurrajeyinuma wurrakina. Narruwurra-murndukwama ababurna-langwa jiba adinuba-wiya biya kembirra arija-langwa narri-rnjirrkwajuwama adirrungwarna angwarnda ebina na-didanguma edirra. Biya narr-akarrngarnuma akungwa, narri-lyangburrukwajuwama akungwa amurndakakina angarumungkwa angwarnda ebina nuw-ambilyuma akwudangwa akwa narri-bekajuwama amurndakibina jiba. Kembirra ne-bekeyinu-mulangwa jiba akungwa narruwurraki-didanguma emedirra arakba ebina-murra angwarnda. Ne-yaminjamama wurruminakina angalya warnumamalya warningangkawura wurrakina.Ni-yar•du-manja arakba nakina Jekaba yakwujina emedirra-manja akungwa ngalaja jiba akwudangwa nuw-angmungmakayanguma akina. Awurrakabiyakarbiya jiba amurndakakina akena na-didijungwunuma ambaka emedirra aku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kaba ni-yama nakina wurrukwalu-wa warnikakukwurrajungwa jiba, “Ngamba-langwa karna?” ni-yama.“Yerena-langwa,” aburraja ne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ningma Lebina numirenikba Neyawa-langwa?” ni-yama eneja Jekaba.Ne-yama aburraja, “Yaw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eningaba nakina?” ni-yama enamba-langwa.“Neningaba,” aburraja ne-yama. “Kwuja! Dubukwaya dadiyawenikba Rejila, dibina ying-akwurrajinama jiba ena-langwa. Yingu-wilyakinama jiba akungwa-wa,” ne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ekaba aburruwa-wa, “Maruma ambaka mamawura, kembirra nara ambaka karna awiyebajuma jiba nungkwurra-langwa arrawu-wa. Mena-burra nara e-bekajuma jiba akwa a-lawurrakajuma ngarningka amardu-wa?” ni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Nara. Yirr-ambilyama ambaka yirr-embirrarinama akwalu-wa jiba. Nara yarna a-rnjirrkwajuma angwarnda yanda-langwa kamurndaki-yar•diyama ababurna-langwa jiba. Kamurndaki-yar•diya-manja kembirra akina, yiki-rnjirrkwajinama yarna angaba angwarnda, akwa yiki-bekajinama jiba akungwa-da,” ne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2026-06-15T10:30:49Z</dcterms:created>
  <dcterms:modified xsi:type="dcterms:W3CDTF">2026-06-15T10:30:49Z</dcterms:modified>
  <dc:title>Bible.com.au: Jenijija 29:1-35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