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632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2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likenuma arakba Yijawa nakina Yijumeyilu-wa kajungwa kininga-meni-yada nakina duwilyaba dadiyara ena-langwa-langwa ngawa warnumamalya ena-langwi-yada dadingiyenikba. Umba eneja Yijumeyila nakina nenikuwenikba Aburiyama-langwa. Kembirra nanga-manguma Yijawa Yijumeyila-langwa dadiyawenikba ena-langwi-yada dadingiyenikba. Dadimikirra dakina Mayalada umba narrkuwadikba Nubeyada nenimikirra nakina.Jekaba ni-lyangburarrkinu-mulangwa akwulyangburarrka Bedela-manja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Jekaba ni-lalikama akina angalya Biyajiba kajungwa neniki-liki-yada nakina Yerenu-wa. Kembirra ni-likena arakba nak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likena ngawa nakina bi...ya num-awiyebu-manja mamawura nu-ngwanja arakba akwa ni-ngekburaka ena-langwa angalya meningalyarrngwalyilyi-yada marringa. Biya nu-kwunumurrkwulinga marringi-yada umba ni-lyangkilyangkirakajungwa angwarnda-murra. Biya nu-mungkwuling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lyangburarrkina arakba akwulyangburarrka. Enena kembirra akwulyangburarrka ena-langwa. Ni-rringkama yakina yerrerra yilingajirra nu-wurdanguma ajiringka-langwa karrawaru-wa yanda-langwa Neningikarrawara-langwu-wa angalya. Kembirra aburraja wurrukwala warnikumamurikaja Neningikarrawara-langwa na-wurdanguma na-dirrirndumurra yakina-manja yerrerr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Yaweya n-arjeyumurra akwudangwa Jekaba-manja. Biya ni-yama enuwa-wa, “Ngayuwe-ka ningena Yaweya, Ningeningikarrawara Aburiyama-langwa akwa ngawa Ajika-langwa,” ni-yama. “Yiba-kwunama ngayuwa enena angalya ebina-manja ningku-kwunumurrkwulu-murrumanja ningkakina nungkwa-langwi-yada akwa numirena-murriya warnikinikaduwi-yada,” ni-yama Yaweya Jekabu-w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urrakine-ka numirena-murriya warnikinikaduwa nungkwa-langwa kuw-ababurnadinama wuburra laka ajiringka eyukwayuwa ababurna akina. Karri-lyinginama wurrakina enena angalya akwa karr-arumurrkinama akina angerriba iya angerriba aburra-langwi-yada angalya. Ki-yaminame-ka ngayuwa eningaba wurruwurrakwulyumida-manja warnumamalya engkalina-langwa iya engkalina-langwa angalya wuburra laka ningi-yaminama eningaba aduwaba nungkuwa-manja akwa ambaka numirena-murriya-manj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-ambilyame-ka ngayuwa akwudangwa nungkuwa-manja akwa yiba-ngwurenama ningkakina ababurna-manja angalya k-ambilya-murrumanja nungkuwa. Kembirra arija-langwa yiba-lawurrakajinama ngayuwa ningkakina ambaka ngarningka enenu-wa angalya. Nare-ka ngayuwa a-lalikama nungkuwa umba ki-jerrukwunama ababurna-langwa yirra-makama arakba ngayuwa nungkuwa-manja,” ni-yama Yaweya Jekabu-w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-mirajanga arakba eneja Jekaba akwa ni-lyelyimbukwajungwuna nakina. Ni-yama, “Yaweya naka yelakwa enena-manja angalya ningeningbala-na!” ni-yam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-akbar•da akwa ni-yama, “Enene-ka angalya angkakbar•duwar•da amarngilyarra! Neningikarrawara-langwa-bina ena angalya dukwa-da. Enena-bina na-ngwurrkbalinama akawiyuwiyeba karrawaru-wa Neningikarrawara-langwu-wa angalya-da,” ni-yama nakin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mingka-manja meninguwurdarriya-wiya mamawura Jekaba nu-mirajanga nakina akwa nu-manga angwarnda ebina nu-mingekirakirakajungwunuma aringka-manja akwa n-arjiyajuwa akina yakwujina kajungwa wurrukwala warnumamalya warningmi-yada Yaweya n-abilyerrikajungwunuma nakina yakwujina. Kembirra ni-jiraba amalyirra aliba akina-manja angwarnda kajungwa Neningikarrawara-langwi-yada akina arakb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eniyuwangkwa Ajika nen-ardijuwa Jekaba akwa ni-yama, “Ngeniyerriya, nara a-manguma DadingiKenina didarringka nungkwa-langwi-yada dadingiyen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engbijuwama angalya Bedela, mena akina ekirra Bedela ne-yaminama “alikira Neningikarrawara-langwa.” Akena ngalaja angalya aminababurna alikira iya warnumamalya ebina akwudangwa nuw-ambilyumurra akina emikirra adinuba-wiya Luj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a Jekaba ni-yarrkakumarna ayakwa Yaweya-langwa. Ni-yama enuwa-wa, “K-ambilya-manja ningkakina ngayuwa-manja akwudangwa akwa yiku-ngwurena-manja lukwakwa ningkakina akwa yiku-kwuna-manja aninga-murriya akwa dumbala-murriya ngayuwa-wa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i-lawurradina-manja ngayuwa nungwarrka-langwu-wa angalya ningingkinyungwurra, kembirra nungkuwa Yaweya nganyangwa Ningkeningikarrawara ningkakina-da,” ni-yama Jekaba nakina Yaweyu-w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enuwa-wa, “Enene-ka angwarnda yelakwa ning-arjiyajuwama ngayuwa aduwaba kajungwa ki-yakuwerribikini-yada ngayuwa nungkuwa-wa. Kembirra enena-manja-bina angalya aburraja warnumamalya kabi-yangmarngkwajini-yada wurrakina nungkuwa-wa. Umba yiku-kwuna-manja ningkakina ememberrkwa bulukwa ngayuwa-wa kembirra ki-lawurrakajinama ngayuwa awilyaba nungkuwa-wa yiba-kwunama. Akwa yiku-kwuna-manja nungkuwa eningerribirra ememberrkwa ngayuwa-wa, kembirra ki-lawurrakajini-yada ngayuwa awilyaba-ma ngawa nungkuwa-wa. Ki-yaminjaminama ngawa arngkababurna-langwa ngayuwa-da,” ni-yama Jekaba nakina Yaweyu-w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likaja kembirra akinu-wa emikirra angalya Mejubudamiya nungkwa-langwu-wa nanganjaminjena Beduwela. Biya kinga-mena duwilyaba dadiyara dadingakwujina, dibina Lebina-langwa dadiyawenikba nebena-lang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i-yamina eningaba nungkuwa-manja eneja Neningikarrawara nibina ningbuda-dangwa. Akwa eni-yamina eningaba nungkwa-langwa-manja dadingiyena ngalajukwaba. Akwa kembirra eni-yamina kenu-kwuna nungkuwa-wa wurrababurna wurriyukwayuwa, kajungwa ningkumirarringbi-yada ningkakina wurrilyimberrkwulyumida warnumamalya wurrilyimberrkeyebijeba iya wurrilyimberrkeyebijeb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i-yamina eningaba nungkuwa-manja akwa ngarningka numirena-murriya-manja warnikinikaduwa-manja wuburra laka adinuba-wiya ni-yamama nakina Aburiyama-manja. Umba ki-lyingina ningkakina enena angalya ebina nenu-kwamurra Neningikarrawara adinuba-wiya Aburiyama-manja. Ki-lyingina nungkwa-langwi-yada enena angalya ebina-manja ningk-arumidinu-murrumanja akwa ningk-ambilya-murrumanja aduwaba ningkakina-da,” ni-yama Ajika nakina Jekabu-w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jika neni-larrka arakba nakina Jekaba engku-wa angerriba Mejubudamiya-wa n-ambilyu-murruwa nebenikba Lebina. Nakine-ka Lebina nenikuwenikba Beduwela-langwa. Umba eneja Beduwela NeningArama nenumamalya nakina. Umba Lebina ngarningka narrkuwadikba nakina Ribeka-langwa. Umba ngalaja Ribeka dirndarringba Jekaba-langwa iya Yijawa-langwa dakina-da.Yijawa nanga-mangu-mulangwa ngarningka dadiyara dadingiyenikbi-yada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e-ka Yijawa n-engkirrika nakina ni-yengbinu-mulangwa Ajika ebina eningilyamarmba ayakwa eningaba Jekabu-wa akwa neni-larrka-mulangwa nakina Jekaba engku-wa Mejubudamiya-wa, kajungwa nenik-aburangki-yada yakwujina duwilyaba dadiyara ena-langwi-yada dadingiyenikba. Akwa neningma ngarningka Ajika-langwa ayakwa ebina nenu-maka-mulangwa Jekabu-wa ni-yengbinu-mulangwa nakina ena-langwa eningaba ayakwa. Eneja ni-yamama nakina, “Nare-ka a-manguma DadingiKenina dadiyara nungkwa-langwi-yada dadingiyena,” ni-yamama neniyuwangkwa Ajika Jekabu-w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Yijawa neningma ngarningka nakina Jekaba nenumin-engkirrikenuma nungwenikba-wa akwa dirndenikba-wa akwa ni-likenuma arakba nakina engku-wa Mejubudamiya-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adikina Yijawa ni-lyangkumakajungwunuma nungwenikba nara kenumini-ngayindanga wurridarringka WarningiKeni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2026-07-12T09:03:29Z</dcterms:created>
  <dcterms:modified xsi:type="dcterms:W3CDTF">2026-07-12T09:03:29Z</dcterms:modified>
  <dc:title>Bible.com.au: Jenijija 28:1-22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