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presProps" Target="presProps.xml"/>
  <Relationship Id="rId52" Type="http://schemas.openxmlformats.org/officeDocument/2006/relationships/viewProps" Target="viewProps.xml"/>
  <Relationship Id="rId5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8086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27:1-4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yingi-yama ngarningka enuwa-wa, “Kwuja, naburra, yimin-engkirrikaja ambaka-langwa nganyangwu-wa ayakw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yi! Likaja ngakwurra-langwu-wa nenukwuda, aburangkina ambilyuma-kiya angariya engmurra-kiya. Ku-wilyakina yangkwurrangwa ngayuwa-wa. Kemba nganja ningena ki-dakinama. Eningaba ki-dakinama wuburra laka ni-lyelyingminama nungwena akwurara amadangkw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a nungkwaja ku-wilyakinama nungkuwa akina amadangkwa nungwenu-wa. Kembirra kini-yengbinama nakina eningaba ayakwa ena-langwa ebina eningilyamarmba nungkuwa-wa nara-wiya a-jungwuma nakina,” yingi-yama Ribeka Jekabu-w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kaba ni-yama dirndenikba-wa, “Ningkeningma nawarrka nu-wilyakinama ababurna ayama. Nara ebina ayama nganyangwa-manja ayarrka. Ayama-wiya nakina akena nara nganja ebin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ukwa nungwarrka keni-lyinga-manja ngayuwa kembirra kin-eningmidinama ngayuwa nungwarrka-da. Kembirra neningma nakina nara Yijawa ningakina umba kini-kadikinama ngayuwa-da. Akina-langwa kembirra nara a-manguma ebina eningilyamarmba ayakwa umba ki-kbajajungwunama ngayuwa,” ni-yama Jekaba-d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yingi-yama dirndenikba, “Ki-kbajajungwuna-manja nungkuwa ningkakina, kembirra nara nungkwa-langwa awurrariya a-ngekburakajungwuma umba ki-kbajajungwunama ngayuwa akina-da. Yirra-makinama ngayuwa ningkakina, umba ku-wilyakina yangkwurrangwa nenukwuda ambilyuma-kiya,” yingi-yam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i-likena nakina Jekaba biya nu-manga ambilyuma nenukwuda akwa nu-wilyaka biya nanga-kwa dirndenikba-wa. Kembirra yingi-daka eningaba wuburra laka ni-lyelyingminuma neningiyadikba akwurar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yingi-likena nanga-manga dumbala dadingaba Yijawa-langwa yinginu-kwa Jekaba-manja akwa n-awiyeben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ying-akumarna amakwulya nenukwuda-langwa ebina nu-wardangu-mulangwa Jekaba ena-langwa-manja ayarrka akwa ngawa memirrma-manja ying-akumarna ngarningk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-walyuwa-manja akina amadangkwa yinginu-kwa akina akwa ngawa aninga damba yingi-daka-mulangwa yinginu-kw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engbinu-mulangwa Ajika ayakwa eningilyamarmba Jekabu-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amba-langwa arakba Jekaba ni-likena nakina nungwenikba-wa nu-wilyakama alakina-kiya amadangkwa akwa aninga. Ni-yama nakina Jekaba, “Ngangwa!” ni-yama.“Miyambena?” ni-yama eneja nungwenikba. “Ningkumiyambena ningkakina ningkenikuwarrka?”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ekaba, “Ngayuwe-ka ningena ningenikuwena ningumilyengma ningenungkwulyuba Yijawa. Ebina yi-makama nungkuwa, ningi-yamama arakba. Mirajanga-langwa alyubarina-langwa ena amadangkwa. Ena ningu-wilyakama kajungwa ki-yengbini-yada nungkwa-langwa eningaba ayakwa ebina eningilyamarmba ngayuwa-wa,” ni-yam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neniyerringka, “Nenukwa, ningki-yamarrkama ningkena ningken-akburrangarnuma warenja-bawiya yaka yinungungwangba?” ni-yama.Enamba-langwa ni-yama Jekaba, “Yaweya, nibina Neningikarrawara nungkwa-langwa, nginu-mamurikajuwama nakina kembirra ningen-akburrangarnuma yinungungwangba warenja-bawiya,” ni-yam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Ajika, “Kwa yangkwurrangwa-wiya akwudangwa. Kwureya ka-lyinga-langwa. Ningkakina jerriya amandangwa Yijawa?” ni-yam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kaba n-akwudangwukajungwa ena-langwu-wa nungwenikba, kembirra eneja Ajika neni-lyinga. Ni-yama kembirra, “Ningki-yengbina-manja ningkakina ena ayakwa wuburra Jekaba ningki-yaminama akena wuburra Yijawa ne-yaminama ayarrka nungkwa-langwa,” ni-yam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jike-ka nakina nenu-ngwarndirranguma Jekaba mena-baba amakwulya-wiya nenukwuda-langwa ayarrka ena-langwa. Wuburra Yijawa-langwa akina ayarrka-da. Neniki-yengbi-yada nakina Ajika ebina ayakwa eningilyamarmba ena-langwa Jekabu-wa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garningka ni-yama nakina enuwa-wa, “Amandangwa jerriya ningkakina Yijawa?” ni-yama.“Yawa,” eneja ni-yama Jekab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amba-langwa ni-yama Ajika, “Yu-kwa akina ningku-wilyakama amadangkwa. K-alyubarinama adinuba-wiya ningena kembirra ki-yengbinama nganyangwa eningaba ayakwa eningilyamarmba arija-langwa nungkuwa-wa,” ni-yama. Kembirra nenu-kwa Jekaba amadangkwa nungwenikba-wa akwa n-alyubarina. Biya n-angkarna nakina Jekaba akubibeka akwurena-langwa amalyirra akwa ni-bekina nungwenikb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yama nungwenikba, “Kwa yangkwurrangwa-wiya yiki-lawurangkini-yada, nenukwa,” ni-yam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kaba ni-rnjirrkwa akwudangwa neniki-lawurangki-yada nungwenikba-wa akena eneja nungwenikba nanga-kirruwanja dumbala Yijawa-langwa dibina n-awiyebenuma Jekaba.Biya kembirra arakba ni-yengbina nakina ebina eningaba ayakwa eningilyamarmba. Ni-yama,“Ningkeningabe-ka ningki-ngbajama ningkenikuwarrka,wuburra laka na-kirruwanjama eningaba akina ajiringka,ebina Yaweya ni-ngekburakama eningab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-eniyerringkaduma eneja Ajika nakina akwa nimimbe-ka arakba. Biya nen-ardijuwa kembirra nenikuwenikba neningadinuba-wiya Yijawa akwa ni-yama enuwa-wa, “Nenukwa-yi!” ni-yama.Eneja ni-yama, “Miyambena?”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eningikarrawara kenu-kwuna nungkuwa-wa amidikbalya angubina-langwa.Kembirra ngalaja ka-lungkuwarrina amarda-murriya nungkwa-langwa kajungwa ku-meni-yada aninga-murriya ababurna.Kenu-kwuna ngarningka Neningikarrawara ababurna-langwa amadidira amaninga akwa ngawa ababurna amalyirra akwurena-langw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aja wurruwurrakwulyumida warnumamalya wurriminiminingka kabuminu-war•dena nungkwa-langwa warka.Akwa abi-yamina wurrakina nungkuwa-wa, ‘Ningkaruma ningkenumamalya ningkakina,’ abi-yamina,akwa ab-abuluwendiye-ka nungkuwa-manja wurrakina.Nungkwaje-ka ningkakina ku-bungkawadina nungkwa-langwa-manja warnumamalya kuw-ambilya-murrumanja nungkwa-langwa-manja angalya.Aburramba-langwa ab-abuluwendiya nungkuwa-manja aburrajukwaba.Umba aburraja warningerribirra warnumamalya kabi-kbajina-manja nungkuwa kembirra abi-kbajajungwuna aburruwa aburrajukwaba.Umba ke-yengbina-manja wurrakina eningaba ayakwa nungkuwa-wa, kembirra eningaba abi-ngekburakajajungwuna aburra-langwa aburrajukwaba-da,”ni-yama Ajika Jekabu-wa-d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jerrukwama Ajika ena-langwa eningaba ayakwa ebina eningilyamarmba. Eneja kembirra Jekaba neni-lalika arakba nakina nungwenikba-da.Ni-ngayindangu-mulangwa Yijawa ayakwa eningilyamarmba nungwenikba-langwaAkini-yada ngawa ni-lawurradina eneja Yijawa nawenikba Jekaba-langwa nu-wilyakama yinungungwangba ni-ngaja-mulangw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dakama enejukwaba yakina yukwurari-yada yinumadangkwa. Biya ni-lyilyanga arakba yukwala yinumadangkwa ni-daka-mulangwa nungwenikba-wa akwa ni-yama, “Ngangwa, yi-yengkilabenuma yinungungwangba akwalya-na? Yaka arakba. Mirajanga-langwa alyubarina-langwa ena amadangkwa. Kembirra yiku-kukwuna eningaba ayakwa eningilyamarmba ngayuwa-wa nungkwa-langwa,” ni-yam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Ajika ni-yama, “Ningkumiyambena ningkakina?”Enamba-langwa kembirra Yijawa ni-yama, “Ngayuwe-ka ningena ningenikuwena-da ningumilyengma ningenungkwulyuba ngayuwa Yijawa-da,” ni-yam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nyakawarriyade-ka eneja neniyuwangkwa Ajika akwa nu-murndumurndaburridanga nakina-da. Ni-yama, “Wurruwilyaba warnumamalya nenu-wardanguma yinungungwangba akwa bi-yikenuma amadangkwa ngayuwa-wa adinuba-wiya nara-wiya ningkibina nungkwaja. Biya ning-alyubarinuma akwa ningarra-kwama akina ayakwa nganyangwa eningilyamarmba arakba-da. Nare-ka ngayuwa a-lawurrakajuma akina ayakwa, umba eningangkawura aburra-langwa ngawa akina-da. Wurrumiyambena wurribina warnumamalya dukwa-da?” ni-yam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akina Yijawa n-engkirrika-manja akina arakba ayakwa nenak-ar•darra awinyamba. Nu-warduwardemina akwa ni-yama, “Marrakba, ngangwa, yu-kwa-langwa nganjukwaba eningilyamarmba ayakwa eningaba,” ni-yam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Ajika, “Nenikumarnjena ni-likenuma yangkwurrangwa biya ngini-kadikama. Kemba ningenu-kwama arakba nganyangwa ayakwa eningaba ebina eningilyamarmba enuwa-manja. Akina nungkwa-langwa-maka mena ningkumilyengma ningkenungkwulyuba ningkakina akena enuwa-manja arakba nenikumarnjena-manja akina-da,” ni-yama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amba-langwa ni-yama Yijawa, “Ningumilyengma ningenungkwulyube-ka ningenikuwena ngayuwe-ka ningena, akena ebina-wiya ngini-kadikama, kembirra wuburra numilyengma nenungkwulyuba nenikuwena enuwa nakina arakba-da. Akwa ena ngarningka aduwaba. Ngayuwa-maka yiku-kwa-maka ebina eningilyamarmba ayakwa eningaba nungkwa-langwa, akena nu-manguma nakina akina ayakwa. Karukwa, ena-langwa arakba akina ayakwa-da. Arngkambilyume-ka ngini-kadikama nakina-da. Amandangwa nenimikirra Jekaba. Marrakba, akina awilyaba ngarningka ayakwa eningaba nganyangwa?” ni-yama Yijawa. Umba akina ekirra Jekaba ne-yaminama “neni-kadikinama wurrukwala-manja.”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Ajika, “Ningenu-bungkawakama arakba nakina nungkuwa-manja ngayuwa-da,” ni-yama. “Ningenu-makama nakina ena-langwa warnumamalya kenuminu-war•dena-mulangwa warka ena-langwa. Ningenu-makama ababurna amadidira eninganinga iya amalyirra akwurena-langwa kuw-ambilya-mulangwa ena-langwa. Nara arakba, nenukwa, na-jerriduma ayakwa-da, kembirra nara ebina nungkwa-langwa-da,” ni-yama neniyuwangkw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amba-langwa ni-yama Ajika, “Yi-rringkina ningena ning-eniyerringkaduma arakba. Dukwa arakba ningena adinuba ki-jungwunama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eni-yengkiyengkilabena ngawa eneja Yijawa niyirrbiyirrba nakina. “Awilyaba-ma wulkwa akina ayakwa eningaba-na? Umba akina ngarningka eningaba ayakwa nganyangwi-yada? Yu-kwa-langwa marrakba eningaba ayakwa nganjukwaba,” ni-yama. Biya ni-nyakawarriyada akwa nu-ngwadinuma arakba Yijaw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Ajika,“Nara a-larruma amidikbalya angubina-langwa nungkwa-langwu-wa ajiringka.Akwa eninginingaba-ma ajiringka nungkwa-langwa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ingkumarngba awinyamba-langwa k-ambilyama.Aduwaya-wiya kinuminu-war•denama ningkakina nenikumarnjena.Kembirra arija-langwa ki-lyumadinama ningkakina kajungwa nari-yada a-bungkawaduma nakina nungkuwa-manja arakba-da,”ni-yama Ajika nakina-da.Jekaba ni-lalika-mulangwa angalya ena-langwa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akina Yijawa nenu-wirrikbame-ka nenikumarnjenikba Jekabu-wa, mena nungwenikba nenu-kwa-mubaba eningilyamarmba ayakwa eningaba ena-langwa. Ni-yame-ka Yijawa, “Ambaka arngkidarrba nungwarrka kini-jungwunama. Kembirra kini-jungwuna-mulangwa nakina akini-yada ngawa kinu-wardenama nakina nenikumarnjarrka ngayuwa-da,” ni-yama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laja Ribeka ying-engkirrika akina ayakwa. Biya yingin-ardija ngaluwa-wa Jekaba akwa yingi-yama, “Kwuja, naburra. Nawena ngini-ngayindenama kenumini-lawurrakajinama nakina awurrariya nungkwa-langwa akwa kenu-wardenama nungkuwa akina-langwa ningki-yama-mulangwa ningkakina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gkirraja! Jeyi, likaja Yerenu-wa nganyangwu-wa nawarrka Lebinu-wa,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-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k-ambilya yakwujina enuwa-manja aduwaya-wiya. Eneja kembirra ambaka-murra arija-langwa kini-yakuwabijiyama nawena ebina ningki-yama-mulangwa nungkuwa akwa kinu-werrikuwarruwalyadinama arakba nakina. Akini-yada ngawa ka-larrkiyama ningena wurrukwala nungkuwa-wa biya kabu-lawurrakajinama yangkwurrangwa. Nara-manja a-likama nungkuwa engku-wa, dukwa kinalakina-kiya yikini-jungweyinama muwilyaba-manja ngawa marringa. Biya kembirra nara kinalekbina kinenungkwarba-kiya nganyangwa,” yingi-yama Ribeka Jekabu-wa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yingi-likena dakina neningiyadikba-wa Ajiku-wa. Yingi-yama, “Wurrumurndakenena warningiyelakwa wurridarringka nenu-manguma Yijawa ena-langwi-yada wurradidingiyena nare-ka warna ngakwurra-langwa warnumamalya, umba WarningiYida wurridarringka wurrakina. Nganja ning-erriburandiname-ka wurrakina-langwa. Umba kenu-mena-manja enejukwaba Jekaba wurramukwiyadakena ngawa wurridarringka ena-langwi-yada, kembirra amiyambena eningaba nganyangwa?” yingi-yama dakina Ribeka Ajiku-wa-da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wu-miya arakba enungkwa nungkwa-langwa akwa likaja erriberriba-wa yimin-aburangkina yinungungwangbu-wa. Kinu-wardena yuwilyaba, kini-lawurrakajina yangkwurrangwa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kini-dakina yukwurara nganyangwa k-alyubarini-yada. Kwa, kinu-wilyakina yukwala yangkwurrangwa nganyangwi-yada. Kemba k-alyubarini-yada ngayuwa akwa ki-yengbini-yada kemba eningaba ayakwa eningilyamarmba nungkuwa-wa. Ningi-ngayindenama ngayuwa ki-yengbinama akina ayakwa nganyangwa nungkuwa-wa nara-wiya a-jungwuma,” ni-yama Ajika Yijawu-w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galaja Ribeka ying-engkirrikena akina ayakwa ni-yengbinuma Ajika Yijawa-manja. Umba eneja ni-likena arakba naburradikba naruma-dangwa yinungungwangbu-wa n-aburangkam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kembirra yingi-yama Jekabu-wa, “Ning-engkirrikenuma ningena nungwena ni-yengbinuma ena ayakwa Yijawu-w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ma nakina, ‘Yiki-yikaja yinungungwangba akwa yikumini-dakina ki-jeni-yada ngayuwa. Kembirra ki-yengbinama eningaba ayakwa nganyangwa ebina eningilyamarmba nara-wiya a-jungwuma ningena, kin-engkirrikaja-murrumanja Yaweya,’ ni-yamama nungwena nenu-makama nawena-manja,” yingi-yama Ribeka Jekabu-w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2026-05-21T11:56:27Z</dcterms:created>
  <dcterms:modified xsi:type="dcterms:W3CDTF">2026-05-21T11:56:27Z</dcterms:modified>
  <dc:title>Bible.com.au: Jenijija 27:1-46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