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eneja nakina Nubungkawa Abimileka n-andirrarina ena-langwa-langwa alikira akena nenilirraki-rringkama wunalakina-kiya Ajika akwa ngawa Ribeka. Nenilirraki-rringka-manja Abimileka wunalakina wuburra wuneninga-manja neni-yamama wunal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ardijuwa nakina Ajiku-wa neniki-liki-yada enuwa-wa. Ni-yama Nubungkawa Abimileka Ajiku-wa, “Nungkwa-langwa dadingiyena daka-na!” ni-yama. “Miyambena-burra ningkarra-makama warnumamalya-manja, ‘Dadiyamarnjarrka daka-da,’ ningki-yamama ningkakina?” ni-yama nakina Nubungkawa-da.Ajika eneja ni-yama, “Ngaya-bu ningi-lyangkiyamama, ‘Warnumamalya warningiyelakwa kabu-wardanga-bu,’ ningi-yamama, ‘kajungwa kabu-mangi-yada dadingiyarrka,’ ningi-lyangkiyamama,” ni-yama nakina Ajik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amba-langwa nakina Abimileka, “Ningki-yamarrkama-burra? Yirri-kadika yirruwa-manja-na!” ni-yama. “Aburraja warningerribirra warnungkwarba nganyangwa ka-mungkwulama dadingiyena-manja. Akine-ka awurrariya nungkwa-langwa akina, nara yirra-langw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Abimileka nenu-madumurrukwama wurrababurna-manja warnumamalya ena-langwa-manja akwa ni-yama aburruwa-wa, “Nungkwurraja karningerribirra karnumamalya yiki-yamina-manja awurrariya nenaka-manja nenungkwarba akwa ngawa dadingiyenikba-manja, yiki-jungwunama kirrakina-da. Nganja ka-makinama nganyangwa wurrawinyamba warnungkwarba kembirra yikabu-wardenama kirrakina aminakina-langwa awurrariya-da,” ni-yama nakina nubungka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Ajika nakina n-ambilyuma ngawa yakwujina akwa ni-lungkuwabijuwama amamamuwa aningi-yada. Bi...ya kembirra mibina-manja ngawa mamarika nuwurra-murndukwama nakina awurrakwulyumide-ka aninga. Nu-manguma nakina awurrakwulyumida aninga mena nakina Yaweya ni-yama-mubaba eningaba enuwa-man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ambilya yakwujina bi...ya yanda-langwa numin-ababurnadinuma arakba aninga-murriya iya amurndakijika-murriya nakina, mena Yaweya nenu-mamurikajuwa-mubaba nakina neningangkawu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e-ka jiba iya bulukwa ena-langwa. Aburrajukwaba wurrababurna warnikuminuwar•duwar•da ena-langwa. Kembirra arakba aburraja wurrumurndakibina WarninguBilijiya warnumamalya ne-yakwujaminuma wurrakina Ajika-l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-ekirrembama ajiringka ababurna-manja emedirra akungwa. Arakba-wiya neniba-wiya ngawa nungwenikba Aburiyama, aburraja Aburiyama-langwa warnikuminuwar•duwar•da na-mungkadinuma amurndakakina adinuba-wiya. Kembirra Ajika-langwa enamba-langwa arakba amurndakakina emedirra akungwa aduwab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Abimileka Ajiku-wa, “Jeyi! Likaja arakba,” ni-yama. “Wu-lalika ena angalya yirra-langwa. Ningkakine-ka ningkingbuda ningkenumamalya yirruwa-manja angwurra aduwaba,” ni-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jika nu-warumajungwa akwa nu-makilalika akina angalya akwa aburruwa ena-langwa warnumamalya. Namurndaki-likenuma ekbilyuwalyu-wa angalya akwudangwa Kera. Narri-ngekburakama arakba angalya, kembirra yakwujina ngawa nuw-ambilyumurra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ilyu-mulangwa Ajika engemba-manja Ke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mungkadinuma ngarningka wurrakina Ajika akwa ena-langwa warnungkwarba emedirra akungwa amurndakibina-murrada nungwenikba-langwa warnikuminuwar•duwar•da na-mungkadinu-murrada adinuba-wiya. Eneja nakina Aburiyama ni-yengbijuwama emikirra emedirra amurndakakina. Akena ni-jungwu-mulangwa nakina kembirra aburraja wurrumurndakibina WarninguBilijiya warnumamalya narr-ekirrembama ajiringka amurndakakina. Kembirra enamba-langwa nakina Ajika ni-yengbijuwama arija-langwa ebina-murrada emikirra emedirra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Ajika-langwa warnikuminuwar•duwar•da na-mungkadinuma wurrakina ekbilyuwalya-manja angalya edirra biya narr-akburranga kembirra aku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inakina angalya warnungkwarba wurribina narr-embimbirrajuwama jiba aburra-langwa ne-beyinuma wurrakina awinyamba Ajika-langwa-manja warnungkwarba narr-embimbirrajuwa-murrumanja jiba ena-langwa. Ne-yama, “Ene-ka akungwa yirra-langwa,” ne-yama. Kembirra eneja nakina Ajika ni-yengbijuwama akina emedirra akungwa “Nebeyinumurrumanja” emikirra 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Ajika-langwa warnikuminuwar•duwar•da na-mungkadina engka emedirra akungwa, akena aburraja wurruminakina angalya warnungkwarba akwa ngawa Ajika-langwa warnungkwarba ne-kuwurriyinuma ne-beyinuma awinyamba akina-langwa emedirra ngarningka-da. Kembirra Ajika “Nawirrikbeyinumurrumanja” emikirra ni-yengbijuwama emedirra akungwa 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warumajungwa arakba Ajika-murriya akwa narru-makirukbijangajuwa angalya akwa na-mungkadina ngarningka emedirra akungwa akena nara arakba ke-beyina awinyamba. Ni-yama nakina Ajika, “Yaweya nakina ngarrenu-kwama enena angalya ngakwurra-langwi-yada akwa kembirra amurndangekburna arakba ka-ngwur•denama ka-wuldinama ke-yaminama yelakwa ngakwurra-langwa enena-manja angalya. Enene-ka emedirra akungwa emikirra ‘Ngarrenukwamurrumanja angalya’ akina-da,” ni-yama Ajik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jika-murriya narri-lalikama arakba akina angalya umba namurndaki-likena akinu-wa angalya angerriba Biyajib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a-manja ngawa meningalyarrngwalyilya eneja nakina Yaweya ni-jadinga yakwujina Ajika-manja. Ni-yama Yaweya enuwa-wa, “Ningene-ka Ningeningikarrawara nungwena-langwa Aburiyama-langwa,” ni-yama. “Nara akbar•duma mena k-ambilyama ngawa ningena akwudangwa nungkuwa-manja. Ki-yaminama eningaba nungkuwa-manja, yiba-kwunama numirena-murriya warnikinikaduwa wurrababurna, ebina-langwiya ayakwa ningi-yarrkakumarnu-mulangwiya arakba-wiya-da Aburiyama-langwi-yada-da. Nakina-bina Aburiyama nenikuminuwar•duwar•da nganyangwa akwa ningenu-kwama akina eningarumuruma ayakwa ngayuwa-da,” ni-yama Yaweya Ajiku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ngekburakama nakina Ajika alda angwarnda-murra yakwujina ngawa akwa neni-yangmarngkwajuwama arakba nakina Yaweyu-wa. Kembirra ni-ngekburaka yakwujina angalya ena-langwa. Aburraja kembirra ena-langwa warnikuminuwar•duwar•da na-mungkadina emedirra ngarningka akungwa yakwujina-da.Ajika-langwa akwa Abimileka-lang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ilyu-wiya Ajika yakwujina Biyajiba-manja, eneja nibina Nubungkawa Abimileka ni-likena ena-langwa-langwa angalya angaluba Kera-langwa yenjerrikina Ajiku-wa. Akwa wunambilyuma wunenungkwarba-kiya nenilirraku-wilyakama nakina. Nuwilyaba Bikala, nibina nu-bungkawadinuma nakina ena-langwa-manja wurrawinyamba, umba nuwilyaba ena-langwa nenikuminuwar•duwar•da Ayijada, nibina nenu-mamurikajuwama Abimileka-manja kajungwa Abimileka kin-eningmidini-yada akwiyamangena-langw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 aburrubukwurruwa-wa, “Miyambena-burra kirrubuki-likena yangkwurrangwa ngayuwa-wa aduwaba?” ni-yama. “Yirr-awinyambaka-murrada kirrubukalakena ngayuwa-manja adinuba-wiya kirru-minangkirraja-murrada nungkwurra-langwa-langwa angalya ningena-da,” ni-yama Ajik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-ambilyu-wiya Aburiyama Kenina-manja angalya nakina, ne-yukwujiyadinuma aninga, biya ni-likenuma nakina Aburiyama Yijibu-wa. Kembirra aduwaba ngarningka n-ambilyu-manja enamba-langwa nenikuwenikba Ajika akina-manja ngawa angalya Kenina ne-yukwujiyadinuma ngarningka nuw-ambawuradinuma aninga wuburra ebina-wiya. Kembirra ni-likena nakina Ajika akwaburrangarnu-wa Kera-wa. Akine-ka angalya Kera WarninguBilijiya-langwa warnumamalya akina, akwa nubungkawa aburra-langwa Abimileka nakina. Kembirra ni-likena nakina eneja Ajika enuwa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nabuki-yama, “Yarningma yarna aduwaba n-ambilyama Yaweya nungkuwa-manja. Ngarra-ngayindenama aki-yarrkakumurnama ngakwurruwa ayakwa akwa nara a-yarrkuwarrukwajuma. Kembirra nungkwaja nungkuwa k-akumurnama ayakw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nari-yada e-yamama nungkuwa akwa ngawa nungkwa-langwa warnumamalya awurrariya yirruwa-manja. Yarna yirra nara yiki-yama awurrariya nungkwurruwa-manja ebina-wiya. Yirr-errukwulinuma nungkwurruwa-manja. Nara aku-wardiyina awinyamba umba wulkwa ngarra-larrkama nungkuwa akwa nungkwa-langwa warnumamalya engku-wa yirra-langwa-langwa angalya. Kembirra nungkwurraja kirri-likenuma kirrakina yilyurrkwa-murra yukwudukwuda. Yirraja yirrakakiruma yarna Yaweya ni-yamama nakina eningaba nungkwurruwa-manja,” nabuki-yama wurrubukalakina Ajik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Ajika ni-larrngkwaburranga aninga ababurna aburrubukwurra-langwa biya nabuk-eyijina aninga akwa nabuki-bekeyina akubibek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u-mungkwula arakba.Biya mingka-manja meninguwurdarriya-wiya mamawura wunalakina Abimileka akwa ngawa Ajika nenu-mirajanga akwa neni-lyelyimbukweyina ayakwa. Kembirra wunalakina-kiya neni-yarrkakumarna ayakwa nari-yada awinyambakajuma akwa nari-yada a-yarrkuwarrukwajuma akina ayakwa. Adinuba-wiya nuwilyaba n-akumarnuma ayakwa kembirra nuwilyaba enamba-langwa. Biya kembirra Ajika ni-yama, “Jeyi! Wurrubuki-likaja arakba angalyu-wa.” Biya Ajika n-ambilya yakwujina ena-langwa-manja angalya umba aburrubukwurraja Abimileka akwa ena-langwa wunenikuminuwar•duwar•da-kiya nabuki-lawurradina arakba wurrubukalakina aburrubukwurra-langwu-wa angalya Kera-wa. Kembirra aburruwa-murra wurrakina arak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i-yada ngawa mamawura aburraja Ajika-langwa warnikuminuwar•duwar•da na-lawurradina wurrakina angalyu-wa na-mungkadinu-mulangwa emedirra-langwa akungwa. Ne-yama, “Akungwa yirr-akburrangama yarn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Ajika, “Aki-yengbijinama emikirra emedirra akungwa Biyajiba,” ni-yama. Akina ekirra Biyajiba ne-yaminama “emedirra akungwa ngarri-yarrkakumarnu-murrumanja ayakwa.” Kembirra akina angalya Biyajiba ebina-manja n-ambilyu-murrumanja Ajika na-manguma ekirra ngala-langwa akina-langwa emedirra akungwa-da.Yijawa-langwa-langwa wurradidingiyen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-langwa nenikuwenikba Yijawa n-ambilyu-manja nakina arngkabiyarbuwa-ma arngkumemberrkwa mamarika iya yinungkwura, kembirra nenu-manguma nakina wurringambilyuma-kiya wurringadiyara-kiya ena-langwi-yada wurradingabulena-kiya. WurringadingiYida-kiya wurringalakina. Duwilyaba dibina dadiyawenikba Biyeri-langwa dadimikirra Judida dakina, umba duwilyaba ngalaja dibina dadiyawenikba Elena-langwa dadimikirra Bajumada d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ingalakina-kiya wurringidarringka-kiya narralirraku-werrikawarriyakame-ka wunalakina Ajika akwa Ribek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i-jadinga nakina Ajika-manja akwa ni-yama enuwa-wa, “Nara a-likama Yijibu-wa,” ni-yama, “umba engkirraja nganyangwu-wa ayakwa. Ambilya ngawa enena-manja angalya,” ni-ya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-ambilya-manja ningkena yelakwa ngawa kembirra k-ambilyama ningena akwudangwa nungkuwa-manja akwa ki-yaminama eningaba ningena nungkuwa-manja,” ni-yama Yaweya Ajiku-wa. “Yiba-kwunama ngayuwa amurndakenena angalya nungkwa-langwi-yada akwa ngawa warnikinikaduwa-langwi-yada numirena-murriya. Ngayuwa ki-yarrkilalikinama ngawa ayakwa ebina ningi-yarrkakumarnuma arakba-wiya nungwena-langwa Aburiyam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ba-kwunama wurruwurrakwulyumida numirena-murriya warnikinikaduwa. Wuburra dakilyingajanga duwurrakwulyumida karrawara ningkinga-rringkinama, ke-yaminama aburrajukwaba wurrakina wurruwurrakwulyumida akwa ka-kwuname-ka ngayuwa amurndakenena angalya ababurna-langwa aburruwa-wa. Kembirra aburraja wurrababurna-langwa warnumamalya wurriminiminingka kabi-yendabajama wurrakina ngayuwa-wa akwa ke-yaminama, ‘Wu-ngekburakina eningaba yirruwa-manja, wuburra laka ningki-yamamurra Ajika-langwa-manja wurrumirumirena warnikinikaduwa,’ ke-yaminam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yaminame-ka ngayuwa eningaba nungkuwa-manja mena Aburiyama nakina nara-baba kini-yarrkuwurranga ayakwa nganyangwa umba nginumini-yarrkuwarakama ababurna-langwa ayakwa eningarumuruma nganyangwa,” ni-yama nakina Yaweya nenu-maka Ajik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wujina-wiya n-ambilyuma Ajika arakba Ker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uminakina angalya warnungkwarba neni-yendabenuma Ajiku-wa Ribeka-langwa dadingiyenikba-langwa. Eneja ni-yama, “Dadiyamarnjarrka daka-da,” ni-yama aburruwa-wa. Nara nakina kini-ngayindanga kininga-yengbijuwa dadingiyenikba, mena n-akbar•danguma warniku-warda-langwa nakina wurrumurndakakina warnungkwarba wurruminakina angalya, kajungwa Ribeka karringa-mangi-yada wurrakina. Dadingabe-ka dakina dadumukwurra akwa aminakina-langwa narringa-ngayindangu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2026-06-15T10:32:08Z</dcterms:created>
  <dcterms:modified xsi:type="dcterms:W3CDTF">2026-06-15T10:32:08Z</dcterms:modified>
  <dc:title>Bible.com.au: Jenijija 26:1-35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