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25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naja wunalakina ena-langwa warnikuwabulena Ajika akwa Yijumeyila nen-akumarnumurra nenumadangkwa nakina mibina-manja medirra memikirra Makbela. Num-ambilyuma makina Mamura-langwa-manja angalya akwudangwa. Umba akine-ka angalya adinuba-wiya Ebirena-langwa akina. Umba eneja Ebirena-langwa nungwenikba nenimikirra Jawura NeningiYida nenumamalya n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ine-ka medirra nu-beyindanguma Aburiyama wurrumurndakibina-langwa warnumamalya WarningiYida-langwa. Aburraja aburna-langwa wunenumadangkwa-kiya narr-akumarnuma wurrakina Aburiyama-langwa iya Jera-langwa makina-manja ngawa muwilyaba-ma medirra arakb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jungwu-mulangwa nakina Aburiyama eneja Neningikarrawara nakina ni-yamama eningaba Ajika-manja nenikuwenikba-manja. Nakine-ka eneja Ajika n-ambilyumurra akwudangwa ebina-manja emedirra emikirra “Numinakina Emedirra Akungwa Neniba akwa Ngini-rringkinama Ngayuwa.” Biya yakwujina ngawa n-ambilyumurra Ajika nakina-da.Wurrumirumirena warnikinikaduwa Yijumeyila-langwa-langw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Yijumeyila neningadinuba-wiya nenikuwenikba Aburiyama-langwa. Umba dirndenikba Yeka, dibina dadikuminuwar•duwar•da Jera-langwa DadingiYijiba d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jumeyila n-akumajungwunuma nakina wurrumemberrkwa wurrambilyuma warninikuwena ena-langwa. Neningadinuba-wiya nenimikirra Nubeyada nakina. Umba ngarningka wurrukwala warnimikirra wurrakina Kedara iya Adubela iya Mibijama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Mijuma iya Duma iya Maj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Yadada iya Dema iya Jedira akwa ngawa Nabija. Umba neningarija-langwa nenimikirra Keduma nak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akine-ka warnungkwarba wurrumemberrkwa wurrambilyuma nuw-ambilyuma wurrumirumirena warningadinuba-wiya wurrilyimberrkeyebijeba-langwa iya wurrilyimberrkeyebijeba-langwa warnumamalya wurrakina. Umba aburra-langwa angalya waka aminambawura alikira waka eningerriberriba na-wilyakama ekirra aburra-langw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nungwarringba Yijumeyila neniyuwangkwe-ka arakba. Umba n-ambilyu-manja 137 mamarika iya yinungkwura kembirra ni-jungwa arakba nakin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ibina wurrumirumirena warnikinikaduwa Yijumeyila-langwa nuw-ambilyuma wurrakina akina-manja angalya wilyarra Yebila akwa ngawa Jura. Akine-ka angalya aburra-langwa. Umba na-likenu-manja aburraja warnumamalya Yijiba-langwa akwa engku-wa angerriba Ajiriya-wa wurrakina, kembirra narri-larrkuwarrukwama aburra-langwa angalya wilyarra. Umba wurreyebijebe-ka wurrakina Yijumeyila-langwa warnumamalya nuw-ambilyumurra Ajika-langwa-langwa warnumamalya akwa ngawa wurrukwala-langwa-langwa wurrumirumirena Aburiyama-langwa wurrakina-da.narri-larrkuwarrukwama aburra-langwa angalya wilyarra. Umba wurreyebijebe-ka wurrakina Yijumeyila-langwa warnumamalya nuw-ambilyumurra Ajika-langwa-langwa warnumamalya akwa ngawa wurrukwala-langwa-langwa wurrumirumirena Aburiyama-langwa wurrakina-da.Ajika-langwa-langwa warnumamalya - Yijawa-langwa akwa Jekaba-langwa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irumirena Aburiyama-langw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na alawudawarra Aburiyama-langwa-langwa nenikuwenikba Ajik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jika nakina arngkabiyarbuwa-ma arngkumemberrkwa mamarika iya yinungkwura, kembirra nanga-manga nakina Ribeka dadingiyenikbi-yada. Umba ngalaja Ribeka dadiyawenikba Beduwela-langwa dakina. Umba NeningArama nakina Beduwela akwa ena-langwa angalya Mejubudamiya. Umba Ribeka-langwa narrkuwadikba nakina Leb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Ajika nangaminu-buriyaminuma Yaweyu-wa wurrangariyi-yada nara-baba wurribina wurriyukwayuwa Ribeka-langwa. Kembirra eneja Yaweya n-engkirrikena nakina ena-langwa ayakwa. Ngalaja kembirra Ribeka yingu-mambakinuma arakba wurrangariya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dadingma dakina wurrambilyuma-kiya wurrangariya ngala-langwa. Aburnaja kembirra nara-wiya keni-rukwularrina neni-jiriyinuma wunalakina arrawa.Ngalaja yingi-yama Ribeka, “Karukwa, ningi-yamarrkama ningena-burra?” yingi-yama. Kembirra dakina yingini-yengkilabena Yaweyu-wa wurriyukwayuwa-langw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Yaweya ni-yama ngaluwa-wa,“Wunumilyengma-kiya nungkuwa-manja arrawa nen-ambilyama wunalakina wunenumamalya-kiya.Kembirra wunambilyuma wurrumirumirarrngwa wunalakina ken-ambilyama wurrilyimberrkambilyuma-langwa warnumamalya.Kembirra aburraja wurrumurndakakina warnumamalya aburna-langwa ke-kuwurriyinama wurrakina akwa kuw-errbalinama.Nuwilyaba ningbuda nakina nuwilyaba-manja.Kembirra numangaruma-dangwa nawenikba kenumin-engkirrikajama nenikumarnjenikba-wa,”ni-yama Yaweya Ribeka-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i-rukwularra wunalakina wuniyukwujiya-kiya arakb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adinuba-wiya numilyingarradada nakina akwa ayama-wiya, akwa neni-yengbijuwama nakina nenimikirra Yijawa, mena akina ekirra Yijawa ne-yaminama “ayama-wiya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amba-langwa neningarija-langwa ni-rukwularru-manja nakina ni-lyingama angwurra amulurrngwa-manja alika neningadinuba-wiya-langwa. Kembirra neni-yengbijuwama nakina nenimikirra Jekaba, mena akina ekirra Jekaba ne-yaminama “ni-lyinginama amulurrngwa-manja alika.” Akena aburraja warnumamalya narra-yarrumurnduwarna-manja ayakwa warningerribirra-langwa akwa ne-yamina-manja, “Naka nenumamalya ni-lyinginama amulurrngwa-manja alika,” kembirra akina ayakwa aburra-langwa ne-yaminama, “Naka nenumamalya neni-kadikinama wurrukwala-manja.” Umba neni-rukwularrinu-manja wunalakina eneja nungwarringba Ajika n-ambilyumurra nakina arngkumemberrkwa-ma arngkumangbala arngkuwilyaba mamarika iya yinungkwura arakb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en-arumidinuma aburnaja wunalakina. Kembirra Yijawa nabarda yinungungwangba-murriya neniku-ngurrkwa-langwa akwa ni-lyelyingminuma erriberriba-wa nenik-alilika. Umba Jekaba ninyarrngwa nakina akwa ni-lyelyingminuma nenik-ambilyinga awilyaba-murra-manja angaly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nungwenikba ni-lyelyingminuma Yijawa-manja angwurra mena ni-lyelyingminuma nenik-alyubari-yada yakina yinungungwangba nu-wardangu-mulangwa Yijawa. Ngalaja Ribeka yingi-lyelyingminuma dakina Jekaba-manj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Aburiyama nanga-wilyakama duwilyaba ngarningka dadingiyenikba. Dadimikirra Kedir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rngkawura Jekaba ni-ngarngkwudakama nakina amalyirra amaninga amadidira-langwa. Umba eneja nakina Yijawa ni-lawurradinuma nakina nu-ngurrkwenu-mulangwa. Biya nu-mureyanga nakin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Jekabu-wa nenikumarnjenikba-wa, “Ningu-mureyenama angwurra ningena. Yu-kwa-langwa nganja akwala aninga amalyirra amilyingarradada,” ni-yama. Kembirra aminakina-langwa Yijawa nu-wilyakama nakina ambilyuma ekirra. Awilyaba Yijawa akina umba awilyaba ngarningka Yiduma, mena akina ekirra Yiduma ne-yaminama “amilyingarradada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, “Yawa, yiba-kwunama ningena,” ni-yama Jekaba, “umba yiku-makinama ngayuwa ningena ningumilyengma wuburra ningenungkwulyuba akwa nara arakba nungkuwa,” ni-yam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ni-yama Yijawa, “Mama! Ki-jungwunama ningena ningu-mureyena-baba, kembirra ki-yamina-manja ngayuwa ningumilyengma-dangwa amiyambena eningaba nganyangwa?” ni-yam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Jekaba ni-yama, “Yirra-ngayindenama ningkakina ki-yarrkakumurnama enena ayakwa akwa nara a-yarrkuwarrukwajuma. Ki-yarrkakumurnama ayakwa kajungwa ngayuwa-bina ki-yamini-yada kembirra ningumilyengma wuburra ningenungkwulyuba arakba-da,” ni-yama. Kembirra eneja ni-lyangkuwama nakina Yijawa, ni-yarrkakumarna akina ayakwa nakina-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kina Jekaba nenu-kwa damba akwa akwala amalyirra ni-ngarngkwudaka-mulangwa. Kembirra Yijawa n-alyubarina arakba akina damba akwa ni-bekina amalyirra akina, akwa nu-warumajungwa ni-likena. Akwa ni-lyangkiyama, “Mama nakina-da! Numilyengma kembirra-da,” ni-lyangkiyama Yijawa nakina-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a kembirra warnimikirra wurriyukwayuwa wurribina Kedira yinginumin-arrangbama Aburiyama-langwa dakina. Warnimikirra Jimirena iya Jakijena iya Midena iya Midiyena iya Yijibeka akwa ngawa Ju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Jakijena, nibina naburradikba Kedira-langwa, nungwenikba nakina wunalakina-kiya-langwa Juba akwa Didena. Aburraja Didena-langwa wurrumirumirena warnikinikaduwa nuw-ababurnadinuma wurruwurrakwulyumida wurrakina yanda-langwa wurrilyimberrkabiyakarbiya warnumamalya arakba. Umba warnimikirra wurrakina WarningAjuruma warnumamalya iya WarningiLidijima warnumamalya akwa ngawa WarningiLiyumima warnumamaly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Midiyena, nibina Kedira-langwa enejukwaba naburradikba, n-akumajungwunuma nakina wurrumangbala warninikuwena. Warnimikirra wurrakina Ebaya iya Ebera iya Yenakwa iya Abuda akwa ngawa Eldaya.Umba dakine-ka Kedira duminjarringba dadingadinuba-wiya wurrumurndakakina-langwa warnumamalya wurrababurna-lang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-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ba-wiya ngawa eneja nakina Aburiyama, nenu-kwama akwala amurndakijika-murriya ena-langwu-wa warninikuwena Yeka-langwu-wa akwa ngawa Kedira-langwu-wa wurrabuburarrngwa. Biya neni-larrkama nakina wurrumurndakakina warninikuwena wurrababurna-langwa engku-wa nuw-errbalinuma Ajika-langwa. Neni-larrkame-ka nakina alyengma-wa angalya kajungwa yakwujina ngawa kuw-ambilyi-yada wurrakina warningangkawura-da.Biya kembirra ni-yama nakina Aburiyama, “Ki-jungwuna-manja ngayuwa kembirra ababurna-langwa bulukwa iya jiba iya nenukwuda iya kamila iya dangki iya ababurna-langwa amamamuwa ajilba-ma iya akawulda-ma akwa ngawa ababurna-langwa amurndakijika nganyangwa kuw-ambilyama Ajika-langwa amurndakakina-da,” ni-yama nakina-da.Ni-jungwunu-mulangwa Aburiyama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Aburiyama n-ambilyumurra 175 mamarika iya yinungkwur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ingaba-wiya mamurndakakina mamarika iya yinungkwura n-ambilyumurra. Biya ni-jungwa arakba nakin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2026-06-15T10:31:18Z</dcterms:created>
  <dcterms:modified xsi:type="dcterms:W3CDTF">2026-06-15T10:31:18Z</dcterms:modified>
  <dc:title>Bible.com.au: Jenijija 25:1-34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