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4:1-6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gu-wariya-manja dakina dadiyara, akwa nara-manja a-likama dakina nungkuwa-manja, kembirra enena-langwa ayakwa yib-enjungwurrenama ngayuwa-da. Akena nare-ka a-larrkama naka nganyangwa nenikuwarrka akinu-wa angalya,” ni-yama Aburiyama ena-langwu-wa nenikuminuwar•duwar•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kuminuwar•duwar•da n-akuma ena-langwa ayarrka Aburiyama-langwa-manja makarra arrawa akwa ni-yarrkakumarna ebina ayakwa kini-yamina-mulangwa nakina ababurna-langwa ebina-langwiya ayakwa ni-yengbinu-mulangwiya Aburiyam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enikuminuwar•duwar•da nuwurra-murndukwa ememberrkwa kamila Aburiyama-langwa akwa nuwurraku-wurdijuwa ababurna eninginingaba amurndakijika Aburiyama-langwa. Kembirra ni-lalika akina angalya akwa ni-likena arakba nuw-angkarrinu-murruwa arrirra dirrumala.N-alilikenume-ka nakinu...wa yanda-langwa ni-yar•da engemba-manja Mejubudamiya. Ni-likenuma nakina ngawu...wa, yanda-langwa n-akburrangama angalya aminuwurrakwulyumide-ka alikira iya warnumamalya ebina-manja n-ambilyu-murrumanja adinuba-wiya nenikumarnjenikba Aburiyama-langwa nenimikirra Neya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akina kin-awiyebena ambaka arrawu-wa umba numurndaku-ngwanjajuma amurndakakina kamila errekba-manja ngawa emedirra-manja akungwa. Numurndak-ambarrija amurndakakina kembirra kamila akwa nu-ngwanja n-embirrarina ambaka. Biya na-larruwurada arakba. Akini-yada ngawa aburraja wurruminakina angalya wurradidiyara nawurrak-alilikenuma yenjerrikina akinu-wa emedirra aku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buriyamina arakba nakina nenikuminuwar•duwar•da Yaweyu-wa. Ni-yama, “Marrakba, ningkakine-ka Yaweya ningkibina-murrada Ningkeningikarrawara nganyangwa-langwa nubungkawa Aburiyama ningkakina, yi-mamurikajiya-langwa aduwaba akwa numini-yarrkilyingina ebina ayakwa ningki-yarrkakumarnuma ebina-wiya ningkakina nganyangwa-langwa nubungka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ingena ngayuwa enena-manja emedirra akungwa ning-abalkayukwunama. Umba aburraja wurrukwala wurradidiyara wurruminenena angalya adinuba ka-likajama yangkwurrangwa akungwa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embirra ki-yengbinama ayakwa duwilyaba-manja dadiyara ningena. Ki-yaminama ngayuwa ngaluwa-wa, ‘Yimini-larrijiya-langwa nungkwa-langwa meningamilyumilyinja menarlamba akwa yi-bekajiya-langwa akungwa,’ ngayuwa ki-yaminama. Kingi-yamina-manja dakina ngayuwa-wa, ‘Yawa, bekina nungkuwa. Akwa ngarningka kembirra kumin-akarrnginama ngayuwa akungwa amurndakenena-langwa nungkwa-langwa-langwa kamila,’ kingi-yamina-manja dakina amurndakenena ayakwa ngayuwa-wa, kembirra dakina-bina ninginga-ngayindenama nungkuwa ningku-wekbalyinuma arakba adinakba Ajika-langwi-yada didarringka-da. Kembirra ningeningma ngayuwa ningkenumini-yarrkilalikama ngawa ebina ayakwa ningki-yarrkakumarnuma Aburiyama-langwa-da,” ni-yama nakina nenikuminuwar•duwar•da Aburiyama-langwa Yawey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-buburiyaminu-wiya ngawa nakina yingi-yar•da ngalaja dakina dadiyara dadimikirra Ribeka. Yingi-ngabukweyinuma dakina meningamilyumilyinja menarlamba ngala-langwa-manja amurn•da. Dakine-ka dadiyawenikba Beduwela-langwa. Umba Beduwela-langwa nungwenikba nenimikirra Neyawa Aburiyama-langwa nenikumarnjenikba nakina. Umba ngalaja dirndenikba Beduwela-langwa dadimikirra Mil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kine-ka Ribeka dukwulyubene-ka dadiyara. Dikikamarra ambaka warnungkwarba. Biya yingi-likena dakina angerriba angadingidirra-wa akungwa emedirra. Yingi-dirrirnda arrawu-wa, yinguma-lyangburrukwajuwa mibina menarlamba akwa yingu-wurdinga karrawaru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kuminuwar•duwar•da n-angkarra nanga-wengma ngaluwa-wa. “Marrakba, yu-kwa-langwa nganja akungwa,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a-langwa-langwa dadingiyenik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ya, kembirra bekina,” yingi-yama ngalaja. Warenja-bawiya yinguma-larrija mibina menarlamba akwa yinginumini-rrakilyinga akwa ni-be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errukwa-manja nakina akungwa yingi-yama enuwa-wa, “Akwa ngarningka kumin-akarrnginama akungwa amurndakangaba-langwa kamila nungkwa-langwa-langwa, yanda-langwa kuw-abadinam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arenja-bawiya yinguma-jiraba yinguma-radebirraka mibina menarlamba ebinu-wa angarumungkwa angwarnda nuw-ambilyu-murruwa akwudangwa emedirra akungwa kajungwa warniki-bekaji-yada warningerribirra warnumamalya aburra-langwa bulukwa-murriya iya kamila-murriya yakwujina. Akwa ngarningka ying-angkarra emedirra-wa akwa ying-akarrngarna ngarningka akungwa amurndakibina-langwi-yada kamila ena-langwi-yada. Yingi-yaminjama ngawa dakina yanda-langwa nuw-abaduma amurndakakina kamila ababurna-l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uminuwar•duwar•da Aburiyama-langwa nanga-rringkama ngawa ngaluwa-wa akena nara kini-yengbina nakina eyukwayuwa ayakwa. N-embimbirrarinuma nakina ngawa kenuminu-wekbalyinu-murrikba Yaweya dakina dadiyara Ajika-langwi-yada dadingiyenik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jerrukwa-manja amurndakibina kamila akungwa, nakina nenungkwarba kembirra nanga-kwama dakina-manja dadiyara akwala amurndakijika alarrngekburna. Adinuba-wiya nangamin-akumarna dakina ngala-langwa-manja eminda akina errumungkwa na-ngekburakajungwunuma akawulda-ma. Akwa ngarningka nangamin-akumarna ambilyuma aruma-kiya ngala-langwa-manja ayarr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, “Numiyambena nungkwa-langwa nungwena? Akina angalya nungwena-langwa-manja alikira ningenik-ambilyingi-yada ngayuwa mema-manja marringa akwa ngawa warna warnungkwarba nganyangwa?” ni-yama dakin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angwa nungwarrka nenimikirra Beduwela,” yingi-yama ngalaja. “Akwa nungwenikba ena-langwa Neyawa umba dirndenikba Milk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e-ka amarda nungkwa-langwa-langwa kamila akwa ngarningka ababurna angalya karnik-ambilyingi-yada nungkwurruwa,” yingi-y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kuminuwar•duwar•da Aburiyama-langwa n-abuluwendinga arakba n-engmidirruwajungwa nenumukwurra ajiringka-wa akwa neni-yangmarngkwajuwamurra Yaweyu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Yaweyu-wa, “Nungkuwe-ka Yaweya Ningkeningikarrawara ningkakina Aburiyama-langwa. Yirre-yangmarngkwajinama nungkuwa-wa mena nungkwa-langwe-ka ayakwa ningki-yarrkakumarnuma Aburiyama-langwa adinakba ningkenumini-yarrkilalika-mubaba akina. Akwa kembirra yu-wilyakama ngayuwa aduwaba dirrbura Aburiyama-langwu-wa warnumamalya-da,” ni-yama nakin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e-ka Aburiyama neniyerringke-ka arakba. Umba eneja nakina Yaweya ni-yamama arngkababurna-langwa eningaba nakin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ying-angkarra dakina dadiyara nungwadikba-langwu-wa angalya nanga-maka dirndadikba-manja ababurna ne-yama-mu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Ribeka-langwa narrkuwadikba Lebina ni-rringka ebina errumungkwa ngala-langwa-manja eminda akwa ayarrka akwa n-engkirrika ayakwa dakina yingi-yengbinuma dirndadikba-manja. Biya n-angkarra errekbu-wa akwa ni-likena ebinu-wa emedirra akungwa n-ambilyu-murruwa nakina nenikuminuwar•duwar•da. Eneja nakina nu-kuwarjeyuma ngawa akwudangwa emedirra-manja nuw-ambilyu-murrumanja ena-langwa kamil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Lebina ni-yama, “Kwa, likaja nganyangwu-wa angalya. Eneja Yaweya nakina nginu-werrungwur•denama nungkuwa-manja. Nare-ka ambilyuma yelakwa, umba kwa. Akine-ka angalya nungkwa-langwa akwa ngawa nungkwa-langwa-langwa warnungkwarba nganyangwa-manja alikira, akwa akina ngarningka angalya kamila-langwa ngalajukwaba,” 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Lebina akwa nakina nenikuminuwar•duwar•da Aburiyama-langwa akwa ngawa ena-langwa warnungkwarba na-likena arakba Lebina-langwu-wa angalya. Biya numurndaku-manga Lebina amurndakijika kamila-langwa akwa numurndaku-kwa amarda enik-alyubari-yada amurndakakina. Biya kembirra nenumin-akarrngarna akungwa nakina-langwa nenikuminuwar•duwar•da Aburiyama-langwa-langwa akwa ngawa wurrumurndakakina-langwa warnungkwarba ena-langwa-langwa kajungwa warnik-ajarri-yada alik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Lebina-langwa warnikuminuwar•duwar•da narramini-dakama aninga akwa narre-yikenuma aburruwa-wa.Eneja ni-yama Aburiyama-langwa nenikuminuwar•duwar•da Lebinu-wa, “Nara ngarna alyubaruma ambaka aninga. Umba adinuba-wiya ayakwa ki-yengbinama ngayuwa.”Eneja ni-yama Lebina, “Yengbina kembirr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kembirra nenikuminuwar•duwar•da Aburiyama-langwa nenilirraku-makama Lebinu-wa akwa Beduwelu-wa ena-langwa-langwa nubungkawa. Ni-yama, “Ngayuwe-ka ningena Aburiyama-langwa ningenikuminuwar•duwar•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Yaweya ni-yamama eningaba nganyangwa-manja nubungkawa Aburiyama. Kembirra aduwaba nakina numinababurne-ka amurndakijika-murriya. Nenu-kwama Yaweya jiba iya nenukwuda iya bulukwa iya kamila akwa dangki. Akwa ngarningka nenu-kwama awurrakwulyumida angwarnda amamamuwa amurndakibina akawulda-murra iya ajilba-murra akina. Akwa ngarningka nenu-kwama warnikuminuwar•duwar•da warnungkwarba iya wurridarringka kenuminu-war•deni-yada ena-lang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yangwa-langwa nubungkawa dadingiyenikba Jera ying-adiyuwangkwudinu-manja yinginumin-arrangbama nenikuwenikba arakba dakina. Nganyangwe-ka nubungkawa nenumurndaku-kwama ababurna-langwa ena-langwa ebina nu-wilyakama nenikuwenikba-manja,” ni-yama nenikuminuwar•duwar•da Beduwela-kiya-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Biya nginu-makama nakina ningeniki-yarrkakumi-yada ayakwa kajungwa kinumin-engkirrikaji-yada ngayuwa ena-langwa ayakwa. Ni-yamama, ‘Nara aminu-manguma warningerribirra wurradidiyara enena-langwa angalya Kenina nenikuwarrka-langwi-yada dadingiyenikb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 nungwarrka-langwu-wa warnumamalya akwa kinuminu-mena duwilyaba dadingakwujina dadiyara nenikuwarrka-langwi-yada,’ ni-yamama nakina Aburiyama ngay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nakina ayakwa Aburiyama ena-langwu-wa nenikuminuwar•duwar•da naruma-wa nibina nuwurrak-akwurrajuwa-murruwa ena-langwa amurndakijika ababurna-langwa. “W-akuma nungkwa-langwa ayarrka yelakwa arrawa makarra-manja,” ni-y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i-yamama, ‘Umba dakina dadiyara nara-manja ngi-likama ngayuwa-manja, kembirra ki-yamarrkinama ngayuwa?’ ningi-yama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ni-yamama ngayuwa-wa, ‘Yaweya nakina-bina kenu-mamurikajinama, nibina ningenumini-yarrkuwarakinama ena-langwa ayakwa aduwaba ngawa wuburra arakba-wiya. Keni-larrkajama nakina nuwilyaba nenikumamurikaja ena-langwa nungkuwa-wa, kajungwa kenu-mamurikajini-yada nungkuwa-manja kenu-wilyakajini-yada nungkuwa ningkakina-da. Kinuminu-mename-ka dadiyara nenikuwarrka-langwi-yada nganyangwa-langwa warnumamaly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-manja ningkakina nganyangwu-wa warnumamalya akwa ka-warena-manja wurrakina akwa ki-lyangkirerrmina-manja ningkakina, nganja kembirra ngayuwa yib-enjungwurrenama ebina-langwa ayakwa ki-lawurradina-mulangwa ningkakina ningkeningiyanda,’ ni-yamama Aburiyama ngayuwa-wa,” ni-yama nenikuminuwar•duwar•da Beduwela-kiya-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Kembirra ningi-yar•du-manja nganja enena-manja angalya aduwaba akwa ning-embirrarinu-manja ebina-manja emedirra akungwa, kembirra ningu-buriyaminuma ngayuwa Yaweyu-wa. Ningi-yamama ngayuwa enuwa-wa, ‘Yaweya, ningkibina Ningkeningikarrawara nganyangwa-langwa nubungkawa Aburiyama-langwa, yi-mamurikajiya-langwa ena-manja angalya, yu-wilyakajiya-langwa dibina dadiyara aduwab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ingena ngayuwa ning-abalkayukwunama yelakwa enena-manja ngawa emedirra akungwa. Umba kingi-likaja-manja duwilyaba dadiyara yangkwurrangwa akungwa-wa, kembirra ki-yaminama ngayuwa ngaluwa-wa, Yi-bekajiya-langwa akungwa nungkwa-langwa-langwa menarlamba?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ngi-lyangkuwamina-manja dakina dadiyara akwa ngarningka kingi-yamina-manja dakina ngayuwa-wa, Kumin-akarrnginama akungwa nungkwa-langwa-langwa kamila, kembirra ninginga-ngayindenama dakina-bina ningku-wekbalyinuma ningkakina dadingiyenikba Aburiyama-langwa-langwa nenikuwenikba-da,’ ningi-yamama ngayuwa Yaweyu-wa-da,” ni-yama nenikuminuwar•duwar•da Beduwela-kiya-w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Umba ningakina ningu-buriyaminuma ngayuwa arrawa nganyangwa-murra mangma ningeningayakwa-ma. Kembirra akina-wiya ningu-buriyaminu-wiya ngawa, yingi-yar•da ngalaja Ribeka yingi-ngabukweyinuma dakina menarlamba ngala-langwa-manja amurn•da. Yingi-dirrirnda emedirra-wa akungwa-wa, umba ningi-yamama ngayuwa ngaluwa-wa, ‘Yu-kwa-langwa akungwa.’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enja-bawiya yinguma-larrija menarlamba ngala-langwa-langwa amurn•da akwa yingi-yamama ngayuwa-wa, ‘Beka-langwa, umba kumin-akarrnginama ngarningka akungwa nungkwa-langwa-langwa kamila.’ Kembirra ningi-bekina arakba ngayuwa, umba yingumin-akarrngarna akungwa kamila-langw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i-yamama ngayuwa, ‘Numiyambena nungwena?’ Ngalaja yingi-yamama, ‘Nungwarrka nenimikirra Beduwela umba nungwenikba ena-langwa Neyawa nakina akwa dirndenikba dadimikirra Milka.’ Nganja kembirra ningingamin-akumarna errumungkwa ngala-langwa, awilyaba eyukwujiya eminda-manja umba ambilyuma aruma-kiya ngarningka ayarrka-manj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ng-abuluwendinga arakba ngayuwa ningeni-yangmarngkwajuwama Yaweyu-wa. Ngayuwa ningeni-yangmarngkwajuwama Yaweya nibina Neningikarrawara nganyangwa-langwa nubungkawa Aburiyama. Nakina-bina Yaweya nginu-wilyakama ngayuwa dirrbura yangkwurrangwa. Nginu-wilyakama nungkuwa-wa, Beduwela, ningkibina Aburiyama-langwa ningkenumamalya, akwa ngawa nungkwa-langwu-wa dadiyawena, kajungwa king-ambilyi-yada dakina dadingiyenikba Aburiyama-langwa-langwa nenikuwen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a yirra-ngayindenama ki-yarrkakumurnama enena ayakwa akwa nara nungkwaja a-yarrkuwarrukwajuma akina. Akwa ki-yengbijinama ngarningka ningkakina ekirra Yaweya-langwa. Nakine-ka Yaweya Neningikarraware-ka nakina nibina-murrada ni-ngekburaka-murrada angubina akwa ngawa ababurna-langwa angalya. Yirra-ngayindenama ningkena nungkuwa ki-yarrkakumurnama ayakwa nari-yada aminu-manguma warningerribirra wurradidiyara Ajika-langwi-yada dadingiyenikba enena-langwa angalya Kenin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embirra ki-yamina-manja adirrbura-wiya nganyangwa-manja nubungkawa akwa eningaba ki-yamina-manja enuwa-manja, kembirra yi-makina. Umba nara-manja e-yamama ningkakina eningaba enuwa-manja, kembirra yi-makina ngarningka. Kembirra nganja ningeningma ngayuwa ki-yamina-mulangwa ngayuwa,” ni-yama nakina nenungkwarba Aburiyama-langwa Beduwela-kiya-w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lakina Lebina akwa Beduwela neni-yama enuwa-wa, “Amurndakakina yirru-maka-mulangwa ningkakina aduwaba ni-yamama Yaweya enabakiya-ba akina ababurna-langwa. Kembirra nara yirraja a-lyangkuwamama akwa a-lyangkirerrmam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aka Ribeka. Nga-wilyakina akwa likaja, kajungwa nenikuwenikba nungkwa-langwa-langwa nubungkawa kininga-meni-yada daka, mena nakina Yaweya enabakiya-ba ni-lyangkuwerribikajungwunuma akinu-wa-da,” neni-yama wunalakina Lebina akwa Beduwela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nenikuminuwar•duwar•da Aburiyama-langwa amurndakakina ayakwa, kembirra n-abuluwendinga nakina akwa neni-yangmarngkwajuwama Yaweyu-w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nga-larrngkuwaraka dumbala-murriya akwa errumungkwa-murriya ebina na-ngekburakajungwunuma ajilba-ma akwa akawulda-ma akwa ngawa akwala ngarningka amurndakijika alarrngekburna akwa nangamurndaku-kwama Ribeka-wa. Akwa ngarningka nenu-kwama alarrngekburna amurndakijika aminarumuruma angwarnda narrkuwadikba-wa akwa dirndadikba-w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enikuminuwar•duwar•da Aburiyama-langwa akwa ena-langwa warnungkwarba nuw-alyubarinuma arakba ebina aninga akwa ne-bekinuma akubibeka. Biya na-mungkwuluma wurrakina yakwujina Beduwela-langwa-manja angalya muwilyaba marringa. Biya mingka-manja meninguwurdarriya-wiya mamawura kembirra nu-mirajanga nakina nenikuminuwar•duwar•da Aburiyama-langwa akwa ni-yama Ribeka-langwu-wa warnumamalya, “Yirri-larrkiya arakba ngi-lawurradina nganyangwu-wa nubungkawa,” ni-yam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 Ribeka-langwa narrkuwadikba akwa dirndadikba wunalakina, “Ang-ambilya-langwa ambaka daka aduwaya, dukwa mamangbala mambilyuma marringa, dukwa mememberrkwa marringa. Kembirra yikinga-larrkiyama daka,” neni-yama wunalakina enuwa-w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ikuminuwar•duwar•da, “Nare-ka a-murndurrkwama ngayuwa. Eneja nakina Yaweya nginu-mamurikajuwama ningena, nginu-wilyakajuwama daka dadiyara, kembirra yirri-larrkaja arakba yirri-lawurradina yirra-langwu-wa nubungkawa,” ni-yam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, “Ngarring-ardijiya-langwa kwureya kingi-yamina-murrikba dakina,” neni-yam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ng-ardijuwa dakina Ribeka akwa neni-yama ngaluwa-wa, “Ningki-ngayindena ki-likaja nenaka-manja nenungkwarba?” neni-yama.“Yawu,” yingi-yama ngala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uminu-menama ningkakina duwilyaba dadiyara nganyangwa-langwa warnumamalya. Yirra-ngayindenama nungkuwa ki-lawurradinama angerriba ebinu-wa angalya ngayuwa ningi-rukwularrinu-murruwa. Akwa kembirra kinuminu-mename-ka nungkuwa duwilyaba dadiyara nenikuwarrka-langwa akina-langwa angalya,” ni-yama Aburiyama ena-langwu-wa nenikuminuwar•duwar•d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kembirra wunalakina neninga-larrka Ribeka dadiki-liki-yada Aburiyama-langwa-manja nenikuminuwar•duwar•da akwa ena-langwa-manja warnungkwarba. Akwa ngarningka neninga-larrka duwilyaba dadiyuwangkwa, dibina dadikuminuwar•duwar•da Ribeka-langwa dakina, ngalajukwab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-yengbinuma eningaba ayakwa Ribeka-wa lukwuniyawa. Neni-yama,“Ningkakina ningkuminjarringba ningkeningadinuba-wiya k-ambilya wurruwurrakwulyumida-langwa warnumamalya.Aburraja nenikabijena-murriya warnikinikaduwa nungkwa-langwa ab-ambilya wurringbuda wurrakina.Ka-wardiyina-manja wurrakina wurrukwala-manja warnumamalya, kembirra nungkwa-langwa nenikabijena-murriya warnikinikaduwa ka-bungkawadina wurrakina-manja warnumamalya-da,”neni-yama wunalakina Ribeka-wa-da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Ribeka akwa ngarningka ngala-langwa warnikuminuwar•duwar•da wurradidiyara akwa dibina dadiyuwangkwa narri-larrngmurndukwa aburra-langwa amurndakijika akwa narringawurraku-wurdijuwa kamila-manja. Kembirra na-likena arakba Aburiyama-langwa-manja warnikuminuwar•duwar•da-da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-likenume-ka wurrakinu...wa yanda-langwa narr-akburranga ebina angalya Kenina. Kembirra nuw-alilikenuma ngawa wurrakina nuw-angkarrinu-murruwa arrirra dalada.Eneja nakine-ka Ajika n-ambilyumurra yakwujina Kenina-manja. Engburingka-manja angalya n-ambilyumurra nakina ebina-manja emedirra emikirra “Numinakina Emedirra Akungwa Neniba akwa Ngini-rringkinama Ngayuwa.”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m-awiyebu-manja mamawura ni-jadanguma nakina ena-langwa-langwa kalikwa akwa nu-murndakilikenu-manja nakina n-andeya akena ni-rringka kamila abukwaya nawurraki-likenuma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Ribeka yingini-rringka-manja nakina Ajika yingu-kuwabijanga ngala-langwa-langwa kamila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ngi-yama Aburiyama-langwu-wa nenikuminuwar•duwar•da, “Numiyambena nangaba nenungkwarba ni-likajama yangkwurrangwa ngakwurruwa-wa?” yingi-yama.Eneja ni-yama, “Nganyangwe-ka nakina nubungkawa,” ni-yama. Kembirra nanga-rndirrka dumbala akwa yingu-wurumbijajungwa ying-abuwarrkajungwa dadumukwurra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 nakina nenikuminuwar•duwar•da Ajiku-wa ababurna-langwa ngawa ni-yamama akin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 nang-awiyebajuwa kembirra Ribeka ena-langwa-manja kalikwa. Dakine-ka kalikwa dirndenikba-langwa Jera-langwa adinuba-wiya. Kembirra dadingiyenikba arakba Ribeka dakina-da. Ajike-ka nakina ni-lyelyingminuma dakina-manja umba ngalaja yinginu-werringekburakama nakina nara-manja dibina dirndenikba, yingi-jungwu-mubaba arakba dakina-da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ngkwarba, “Dukwe-ka dakina kingu-wariyama nara a-likama yangkwurrangwa-da. Umba kini-larrkiya nungkwa-langwa nenikuwena akinu-wa angalya kin-ambilyi-yada yakwujina?” ni-yama nenikuminuwar•duwar•da Aburiyam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re-ka!” eneja ni-yama Aburiyama. “Awurrariya akina. Nara a-larrkama ningkakina nenikuwarrka angerriba akinu-wa ang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eneja Yaweya nakina nginu-wilyakama ngayuwa yangkwurrangwa angaluba nungwarrka-langwa-langwa angalya akwa nganyangwa-langwa warnumamalya. Nakine-ka Yaweya Neningikarrawara nakina, nibina ni-ngekburaka-murrada ababurna-langwa angalya angubina-manja. Akwa nakina-bina ni-yarrkakumarnuma ayakwa nganyangwa. Ni-yamama nakina ngayuwa-wa, ‘Enena aringbirra angalya yiba-kwunama ngayuwa nungkuwa-wa akwa ngawa nungkwa-langwu-wa numirena-murriya warnikinikaduwa-wa,’ ni-yamama nakina Yaweya ngayuwa-wa. Akwa nakina-bina keni-larrkajama ena-langwa nenikumamurikaja adinakba kajungwa kenu-mamurikajini-yada nungkuwa kinuminu-meni-yada angaluba duwilyaba dadiyara nganyangwa-langwa nenikuwarrk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2026-07-08T15:10:31Z</dcterms:created>
  <dcterms:modified xsi:type="dcterms:W3CDTF">2026-07-08T15:10:31Z</dcterms:modified>
  <dc:title>Bible.com.au: Jenijija 24:1-67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