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ingaba akina ayakwa nungkwurra-langwa,” ni-yama nakina, “kinga-rungkwabina-mulangwa ngayuwa nganyangwa dadingiyarrka yelakwa. Kembirra yikumini-yengkilabaja nangaba Ebirena, Jawura-langwa nenikuwenik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engkilabaja makina-langwa medirra ku-beyindeni-yada ngayuwa memikirra Makbela. Makine-ka medirra num-ambilyama ena-langwa-manja angalya akwudangwa aburrakadabuda. Yikini-yengkilabajama enuwa-wa kajungwa ku-beyindeni-yada makina ngayuwa akwa kinu-kwuni-yada ngayuwa engkwulyumida angwarnda enuwa-manja. Nganja ku-beyindenama yelakwa ngayuwa yiki-rringkina-murrumanja kirrumurndakeyina karnumamalya. Kembirra nganyangwi-yada makina medirra kajungwa kamurndak-akumurni-yada nganyangwa warnumamalya warninikijungwa makina-manja,” ni-yama nakina Aburiyama wurrumurndakakinu-wa warnumamaly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e-ka Ebirena n-angmakwulaluma yakwujina wurrumurndakakina-manja warnumamalya WarningiYida-manja. Ni-yama nakina, “Engkirraja ena ayakwa nganyangwa. Yiba-kwunama angaba angalya erribirra nganyangwa engkwulyumida nungkawa-wa, akwa ngarningka mibina medirra num-ambilyama akina-manja angalya. Yiba-kwunama angaba angalya aduwaba nuw-engkirrikaja-murrumanja nganyangwa warnumamalya, kajungwa kembirra king-akumurni-yada nungkwa-langwa dadingiyena ningkakina-da,” ni-yama nakina Ebirena. Umba aburraja wurrababurna-langwa warnumamalya warningakwujina nuw-engkirrikenuma ena-langwa ayak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iyama eneja n-abuluwendinga ngarningka wurrumurndakakinu-wa warnumamalya WarningiYid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nakina ayakwa enamba-langwa Ebirenu-wa, kajungwa wurrababurna-langwa warnumamalya warnik-engkirriki-yada. Ni-yama nakina, “Erriminja-langwa ambaka, umba engkirrikiya-langwa. Ena nungkwa-langwa angalya engkwulyumida ku-beyindenama nganja ningena. Ena wu-mena angwarnda yirra-kwunama, kembirra king-akumurni-yada dadingiyarrka nganyangwa yakwujina,” ni-yama Aburi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Ebirena ni-lawurrakaja ayakwa enuwa-wa. Ni-yam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dirrngekburne-ka ena angwarnda akina-langwa angalya 400 angwarnda yimbukwa. Kembirra yakuwa yalakena nara arakba a-lyelyimbukwajuma ngarningka akina-langwa umba king-akumurna yakwujina dakina dadingiyena nungkwa-langwa,” ni-yama nakina Ebire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buriyama ni-lyangkuwama nakina akwa arakba nu-murnduwarna angwarnda neniku-kwi-yada, ebina angwarnda ni-yengbijuwama Ebirena, nuw-engkirrikenu-murrumanja wurrakina warnumamalya. Kembirra n-akumarna nakina Aburiyama 400 angwarnda adirrngekburna. Ni-dirrburakama akina angwarnda kajungwa engkwulyumidi-yada ngawa 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bu Aburiyama ni-yamama nu-beyindanguma nakina akina angalya Ebirena-langwa Makbela-manja. Akina angalya akwudangwa Mamura-langwa angalya. Umba nu-beyindangumurra nakina Aburiyama akwa ngawa amarda-murriya akwa ngawa eka ababurna-langwa akwa ngawa ngarningka medirr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yakwujina nuw-ambilyu-murrumurra nuw-engkirrikenuma wurrakina akina ayakwa ni-yamama ni-yengbinuma Aburiyama. Kembirra wurrumurndakakina warnumamalya warningma arakba akina angalya Aburiyama-langwa 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dirra-langwa warninikiju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e-ka Aburiyama nang-akumarna arakba dadingiyenikba Jera makina-manja medirra akina-manja angalya Ken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 angalya WarningiYida-langwa-langwa warnumamalya adinuba-wiya, kembirra Aburiyama-langwa arakba-da akwa medirra-da, kajungwa nenik-akumi-yada ena-langwa warnumamalya warninikijungwa yakwujina n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Jera ying-ambilyuma 127 mamarika iya yinungkwura arakb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jungwa dakina Kenina-manja ebina-manja angalya aminababurna alikira iya warnumamalya emikirra Yebirena. Eneja kembirra nakina neningiyadikba nu-ngwadinuma akwa nu-werrikawarriyadinume-ka nakina dadingiyenikb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akina Aburiyama nanga-lalika dakina dadingiyenikba dadumadangkwa akwa ni-likena arakba kajungwa warniki-lyelyimbukwaji-yada ayakwa wurrumurndakakina-manja WarningiYida-manja warnumamalya nakina yakwujina ngawa Yebirena-manja. Biya nen-akburranga wurrakina warnumamalya akina-manja angalya adaka ayakwi-yada, nuw-angmakayanguma akawiyuwiyeba-manja nawurruwurra-murndukwunu-murrumanja warnumamalya wurrakina.Kembirra Aburiyama ni-yama nakina wurrakinu-wa warnumamaly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e-ka ningena ninguminjirrkingka,” ni-yama. “Eminingka-langwa angalya ningena ningi-likenuma yangkwurrangwa akena ning-ambilyama erribirra ningena yelakwa nungkwurruwa-manja aduwaba. Yirru-kwuna kembirra angalya ku-beyindeni-yada ningena, kajungwa kinga-rungkwabini-yada ngayuwa dadingiyarrka nganyangw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rrumin-engkirrikaja enena ayakwa yirra-langwa. Wuburre-ka ngarra-rringkinama yarna nungkuwa ningkaruma ningkubungkawa. Kembirra jeyi, wu-rringkina amurndakenena angalya yirra-langwa. Biya ki-rringkina-manja eningaba angalya kemba yakwujina kinga-rungkwabinama dadingiyena,” ne-yama. “Yarne-ka yarningerribirra yarnumamalya nara yarna a-marrukwama yirra-langwa angalya,” ne-yama. “Mama, kinga-rungkwabinama nungkwa-langwa dadingiyena erribirra,” ne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buriyama n-abuluwendinga mena ne-yaminjama-murrubaba warningakwujina warnumamalya wurruminjirrkingka-manja warnumamalya wurruwurrakuwilyar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2026-05-21T11:15:01Z</dcterms:created>
  <dcterms:modified xsi:type="dcterms:W3CDTF">2026-05-21T11:15:01Z</dcterms:modified>
  <dc:title>Bible.com.au: Jenijija 23:1-20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