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595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22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Aburiyama, “Neningikarrawara enabakiya-ba yikenu-kwunama jiba.”Neni-likena wunalakina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ngakuba nen-akburranga arakba angalya ebina-langwa nenu-maka-murrilangwa Neningikarrawara adinuba-wiya Aburiyama-manja. Kembirra nakina neniyuwangkwa nu-manga akwala arumuruma angwarnda akwa nuwurrak-arjiyajuwa aldi-yada. Kembirra ni-lyakakumarna angwura karrawara. Akwa neni-rndarrka arakba nenikuwenikba, nen-ararika, akwa karrawara arakba angwura-manja nen-akumarna nakin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rndarrka ebina lyelyinga neniyuwangkwa-da. Ni-ngkajika nakina nenik-ar•darri-yada nenikuwenikba-manja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enikumamurikaja Yaweya-langwa n-ardanga angaluba angubina-langwa enuwa-wa-da. Ni-yama, “Aburiyama...yi!”Eneja Aburiyama ni-yama, “Miyambena?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ni-yama nakina nenikumamurikaja Yaweya-langwa, “Nara ar•darruma nakina!” ni-yama. “Ningeningma arakba ningkakina ningki-yarrkuwarakinama Neningikarrawara-langwa ayakwa, mena nara-baba kinu-marrukwa nungkwa-langwa nenikuwena nuwilyaba-ma enuwa-langwa-da,” ni-yama nakina nenikumamurikaja Yaweya-langw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Aburiyama n-errikerra n-andiyinga nakina akena ni-rringka akina enungkwarba jiba. Na-rndirrkama akwurrirra ngala-langwa-manja karndirra. Biya kembirra Aburiyama ni-lika akinu-wa, nu-manga akina akwa ngawa nu-wardanga akwa n-akumarna ebina-manja angwura karrawara. Akina kembirra ni-dakama nenu-kwamurra Neningikarrawaru-wa-da, umba nenikuwenikba nara kenu-kwa-d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kina Aburiyama ni-yengbijuwa akina angalya “Yaweya Nginu-kukwuna-murrumanja Eningaba-wiya.” Kembirra aduwaba ngawa aburraja wurruminakina angalya warnumamalya ne-yaminjaminama, “Ena-langwa-manja yinijirra Yaweya nenu-kukwunama ena-langwa warnumamalya eninginingaba-wiya,” ne-yaminjaminama wurruminakina angalya warnumamalya aduwab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bina nenikumamurikaja Yaweya-langwa n-ardanga ngarningka angaluba karrawara-langwa Aburiyamu-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-engkirraja enenu-wa ayakwa Yaweya-langwu-wa,” ni-yama. “Ni-yame-ka nakina Yaweya, ‘Ningena ngayuwa ningi-yarrkakumurnama enena ayakwa akwa ningi-yengbijajungwunama ningenimikirra kajungwa engbudi-yada ayakwa akwa nara ngayuwa a-yarrkuwarrukwajuma akina. Ningena ngayuwa ki-yaminama eningaba nungkuwa-manja, mena nara-baba ningkakina kinu-marrukwa nungkwa-langwa nenikuwena nuwilyaba-murra ngayuwa-langwa. Yirra-makinama enena ayakwa ngayuwa nungkuwa-wa akwa nare-ka ngayuwa a-yarrkuwarrukwajuma ak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ba-kwunamurra amandangwa wurrababurna numirena-murriya warnikinikaduwa. Wuburra dakilyingajanga duwurrakwulyumida karrawara ningkinga-rringkinama, ke-yaminama aburrajukwaba wurrakina wurruwurrakwulyumida. Akwa wuburra ajiringka ababurna mijiyelya-manja nuw-ambilyama, wurruwurrakwulyumide-ka ke-yaminama wurrakina-da. Umba ka-wardiyiname-ka nungkwa-langwa numirena-murriya wurrumurndakakina-manja warnumamalya engka-manja iya engka-manja angalya akwa kembirra ka-bungkawadinama arakba wurrakina-manj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iyama nenu-kwa-murrilangwa Ajika Neningikarrawaru-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wurrakwulyumida-langwa warnumamalya kembirra engkalina-langwa iya engkalina-langwa angalya kabi-yengkilabajama ngayuwa. Ke-yaminama wurrakina ngayuwa-wa, Yamina eningaba yirruwa-manja yirrajukwaba wuburra laka ningki-yamama Aburiyama-langwa-manja wurrumirumirena warnikinikaduwa-manja, ke-yaminama. Akina-bina ka-ngekburakajungwunamurra-da, mena-baba yimini-yarrkuwarakama ayakwa nganyangwa aduwaba-da,’ ni-yama Yaweya nakina-da,” ni-yama nenu-makama nakina nenikumamurikaja Yaweya-langwa Aburiyamu-w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kembirra Aburiyama akwa Ajika neni-lawurradina wunalakina wunalekbina-kiya-wa wunenungkwarba-kiya nenilirraki-lalika-murruwa adinakba. Biya yadikina kembirra nabuki-lawurradina arakba angalyu-wa-da Bilijiya-wa-da.Bi...ya kembirra ambaka-murra narrumurndaki-lalikama Aburiyama-murriya akina angalya Bilijiya, umba narru-makirukbijangajuwama wurrakina angerriba Biyajiba-wa-da. Akwa yakwujina ngawa nawurrak-ambilyumurra wurrakina arakba-da.Neyawa-langwa-langwa wurrumirumirena warnikinikaduwa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-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ambaka-murra n-engkirrikenuma Aburiyama ayakwa Neyawa-langwa nenikumarnjenikba-langwa. Eneja nakina Neyawa n-ambilyuma ebina-manja angalya n-ambilyu-murrumanja Aburiyama adinuba-wiya nara-wiya kini-likena nakina Keninu-wa. Umba ngalaja Neyawa-langwa dadingiyenikba Milka dakina dadimikirra. Akwa kembirra wurrumangbala wurrabiyakarbiya wurriyukwayuwa wunalakina-kiya-langwa warnungkwarba-wiya nuw-ambilyumurra. Neningadinuba-wiya nenimikirra Wija akwa warnikumarnjena Baja iya Kemuwela, nibina nungwenikba Arama-langwa nakina, iya Kejeda iya Yajawa iya Bildaja iya Jidilaba akwa ngawa Beduwela. Umba ngalaja duwilyaba dadiyawenikba Beduwela-langwa dadimikirra Ribeka dakin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rningka duwilyaba dadikuminuwar•duwar•da Neyawa-langwa ngalajukwaba dadingiyenikba dadimikirra Ruma. Akwa Neyawa-langwa akwa Ruma-langwa warninikuwena wunalakina-kiya-langwa nuw-ambilyumurra warnimikirra Deba iya Kayama iya Dayaja akwa ngawa Mayaka wurrubukalakin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eneja Neningikarrawara neni-labenumurra nakina Aburiyama-manja, kenumini-yarrkuwaraka-murrikba ena-langwa ayakwa. Biya kembirra n-ardanga nakina, “Aburiyama...yi!”Eneja neniyuwangkwa ni-yama, “Ningena...wu!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ni-yengbina Neningikarrawara ayakwa Aburiyamu-wa akwa ni-yama, “Nu-wilyakina nakina nenikuwena nuwilyaba-ma nungkwa-langwa,” ni-yama, “nibina ningki-lyelyingminama angwurre-ka, akwa wuni-likaja akinu-wa angalya emikirra Maraya. Biya kembirra yikini-yar•diya-manja kinalakina yakwujina yiba-wilyakajinamurra ngayuwa ningkena yaruma yinijirra. Biya yakwujina ngawa yakina-manja yinijirra kinu-wardenama nenikuwena ningkakina, akwa kini-dakinamurra-da, akwa yiku-kwunamurra ngawa kembirra ngayuwa-wa-da,” ni-yama Neningikarrawara Aburiyamu-wa-d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mingka-manja meninguwurdarriya-wiya mamawura eneja nakina neniyuwangkwa Aburiyama nu-mirajanga akwa ni-ridanga angwura akwa n-akumarna dangki-manja akwa nenilirrak-ardija ena-langwu-wa wunenungkwarba-kiya, wunalekbina nenuminu-war•duwar•dangumurra warka, akwa nenikuwenikba ngarningka Ajika. Biya nabuki-likena arakba wurrubukalakina ebinu-wa angalya Neningikarrawara nenu-maka-murruwa Aburiyama-manj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buk-alilikenu...wa. Biya mabiyakarbiya-manja mamawura n-andeya nakina neniyuwangkwa akena ni-rringka arakba yakina yinijirra engku-wa ni-rribiyanguma ambaka awilyikerr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niyuwangkwa ni-yama wunalakina-kiya-wa wunenungkwarba-kiya, “Yelakwa wun-ambilya adinakba akwa daka ngarningka dangki. Umba yinaja yinalakena yinuwa naka nenjarrngalyilya yini-likajama angerriba, kajungwa yikini-yangmarngkwajini-yada Neningikarrawara. Kembirra ngarningka yinalakena yikini-lawurradinama yangkwurrangwa nungkwurnuwa-wa,” ni-yam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arakba neniyuwangkwa ni-rndirrka amabungwunyirra eka angwuri-yada akwa nenu-kwa akina nenikuwenikba-wa. Kembirra eneja ni-ngabukweyina nakina Ajika. Umba neniyuwangkwa nu-wilyakama lyelyinga akwa ngawa amukwa angwura eniba neniki-liraki-yada nakina, biya neni-likena arakba. Biya neni-likenu-manja ngawa lukwakwa wunalakina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jika ni-yama nungwenikba-wa, “Ngangwa!”Kembirra eneja nungwenikba ni-yama, “Miyambena?”“Ena amabungwunyirra eka akwa amukwa angwura umba angamba kembirra jiba eyukwujiya ningkeniki-daki-yada nungkuwa?” ni-yama nakina nenjarrngalyily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2026-06-15T17:07:52Z</dcterms:created>
  <dcterms:modified xsi:type="dcterms:W3CDTF">2026-06-15T17:07:52Z</dcterms:modified>
  <dc:title>Bible.com.au: Jenijija 22:1-24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