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66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2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ingi-yama dakina dadiyuwangkwa neningiyadikba-wa, “Minangkirraja arakba daka didarringka dibina yingu-war•duwar•denama yakwa-langwa warka akwa ngawa ngala-langwa naburradikba, abuni-likaja yadada,” yingi-yama Aburiyamu-wa dadingiyenikba. “Ki-jungwuna-manja ningkakina, nara a-manguma awilyuwilyaba amurndakijika nungkwa-langwa nakina naburradikba daka-langwa, umba nganyangwe-ka naburraka kinu-menama nakina ababurna-langwa amurndakakina amurndakijika nungkwa-langwa-da,” yingi-yama dakin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-engkirrika-manja enena ayakwa neniyuwangkwa, nu-werrikawarriyade-ka nakina-da, mena-baba Yijumeyila nakina enejukwaba ena-langwa nenikuwenikb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Neningikarrawara ni-yama Aburiyamu-wa, “Nara a-werrikawarriyaduma nakina-langwa nenjarrngalyilya, akwa dakina-langwa didarringka dibina kirranguminu-war•duwar•dena-mulangwa warka nungkwurringa-langwa. Nakine-ka Ajika numirarringba kin-ambilyama nakina wurrumurndakibina-langwa warnumamalya yirra-maka-mulangwa ngayuwa nungkuwa-manja. Kembirra ebina ayakwa Jera ngu-makama nungkuwa-manja kalirraki-larrkaja-mulangwa nungkuwa wunalakina Yeka akwa ngawa Yijumeyila engku-wa angalya, kembirra kingamin-engkirrikajama ayakwa ngala-langwa ningk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rningka kinu-kwunama ngayuwa wurrababurne-ka wurriyukwayuwa enejukwaba nibina Yeka-langwa naburradikba, kajungwa kembirra kuw-ababurnadini-yada wurriyukwayuwa ena-langwa akwa wurrilyimberrkwulyumidi-yada wurrilyimberrkuwilyaba wurrakina warnumamalya. Nakina enejukwaba nungkwa-langwa nenikuwena-da,” ni-yama Neningikarrawara Aburiyamu-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mingka-manja meninguwurdarriya-wiya mamawura eneja nakina Aburiyama nu-mirajanga akwa nanga-kwa aninga Yeka akwa akungwa. Akina-manja angalya aburraja narru-manguma wurrumurndakakina warnumamalya bulukwa-langwa amakwulya akwa ngawa narru-warrkama wuburra beka akungwi-yada. Kembirra amakwulya-murra akungwa ying-angbakuwurrinuma ngalaja Yeka amurn•da-manja lukwakwi-yada wuneniki-beki-yada wunalakina. Eneja kembirra Aburiyama neni-larrka Yijumeyila dirndenikba-wa akwa arakba neni-likena wunalakina kembirra-da. Nenilirraki-larrka neniyuwangkwa wunalakina engku-wa akina-langwa angalya-da.Nen-alilikenu...wa. Alarrkingburingka-manja angalya emikirra Biyajiba. Biya yakwujina ngawa wunalakina nenu-marrawarnumurra arakb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-bekeyina ebina akungwa nenu-wilyakama akwa neni-likena wunalakina ngawa bi...ya na-jerrida arakba akungwa akina-da.Biya nu-kwunumurrkwulinga nenjarrngalyilya eyukwujiya-manja eka amawarruwalya umba ngalaja yingini-lalika yakwujina dirndenikba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yingi-lika arngkidarrba. Biya ying-ambarringa, yingu-ngwadungwadina arakba dakina. Yingi-yama, “Nara ningena a-ngayinduma a-rringkama nganyangwa naburraka a-jungwuma,” yingi-yama. Enejukwaba nenjarrngalyilya nu-ngwadinuma nakin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eningikarrawara n-engkirrika nakina ena-langwa angwada. Eneja nuwilyaba nenikumamurikaja Neningikarrawara-langwa ni-yengbinuma nakina ayakwa angubina-langwa dirndenikba-wa. Biya ni-yama, “Miyambena-burra ningkakina ningku-werrikawarriyadinama? Nare-ka akbar•duma. Nakine-ka Neningikarrawara n-engkirrikenuma angwada naburrena-lang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umajungwa, likaja akwa kini-rndarrkajiya ayarrka-manja akwa kinu-mirajangajiya akwa kini-yengminjaka kini-rungekburaka nari-yada a-ngwaduma,” ni-yama nakina Yeka-wa. “Ambaka-murrumurra kinu-wilyarridina-manja nakina, ngayuwa kembirra kinu-kwunama wurrababurne-ka wurriyukwayuwa ena-langwa akwa ngawa wurrababurne-ka wurrumirumirena warnikinikaduwa. Kembirra wurrilyimberrkuwilyaba wurrilyimberrkwulyumida warnumamalya kuw-ambilyama wurrakina-da,” ni-yama nakina nenikumamurikaja Neningikarrawara-langwa Yeka-w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arakba nakina Neningikarrawara nangaminu-ngwur•dangmaja menba dakina-langwa didarringka akwa ying-andiyinga akena yingi-rringka akina akungwa emedirra. Biya yingi-lika akwa yingi-lyangburrukwajuwa akungwa ebina bulukwa-langwa-manja amakwulya akwa kembirra yinginu-kwa akungwa ngala-langwa naburradikba. Kembirra ni-bekin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rukwularru-mulangwa nangariya Ajik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Neningikarrawara n-ambilyuma akwudangwa nenjarrngalyilya-manja. Bi...ya n-arumidinuma nakina umba Neningikarrawara n-ambilyumurra ngawa enuwa-manja akwudangwa. Biya ni-likenuma arakba nakina Yijumeyila akinu-wa angalya emikirra Barena akwa n-ambilyumurra yakwujina. Umba akina angalya ngalajukwaba alarrkingburingka nuw-ambilyuma. Nabarde-ka nakina Yijumeyila nenik-aburangka wurrajija iya yinungungwangba-murriy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laja yinginumin-akburrangama dirndenikba duwilyaba dadiyara DadingiYijiba ena-langwi-yada dadingiyenikba. Kembirra neni-yakeyinuma arakba dakina didarringka-da.Aburiyama akwa Abimileka neni-yarrkakumarnu-mulangwa ayakwa Biyajiba-manja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ngkawura eneja nakine-ka Abimileka, nibina nubungkawa Kera-langwa, ni-likena Aburiyamu-wa, aburnuwa Bikala. Nakine-ka Bikala nu-bungkawadinuma wurrawinyamba-manja warnungkwarba Abimileka-langwa-manja. Eneja ni-yama nakina Abimileka Aburiyamu-wa, “Neningikarraware-ka n-ambilyama nungkuwa-manja neningangkawur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rra-ngayindenama yak-ambilyama yakuwa-murra. Nungkwaja kembirra yimini-yarrkakumurna ayakwa nari-yada e-kadikama ngayuwa akwa ngawa nganyangwa wurriyukwayuwa akwa ngawa nganyangwa-manja numirarrka-murriya warnikinikaduwa aburrajukwaba. Yi-maka kembirra enena-wiya kajungwa Neningikarrawara kin-engkirrikaji-yada ayakwa nungkwa-langwa, akwa nara a-yarrkuwarrukwajuma akina. Ngayuwe-ka ningena ningi-yamama eningaba nungkuwa-manja, umba yi-makina arrkala ki-yamini-yada nungkwajukwaba eningaba ngayuwa-manja akwa ngawa wurrumurndakeyina-manja warnumamalya enena-manja angalya ningk-ambilya-murrumanja nungkuwa aduwaba,” ni-yama Abimilek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Aburiyama kembirra ni-lyangkuwama akwa ni-yama, “Yawa. Eningabe-ka akina, kembirra yakuwa yalakena yakuwa-murra aduwaba-langwa akwa arngkawura,” ni-yam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buriyama ni-yama ngarningka Abimileku-wa, “Wurrukwale-ka warnikuminuwar•duwar•da nungkwa-langwa buminu-manguma awilyaba emedirra akungwa nganyangwa,” ni-yam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Abimileka, “Ningeningbala akina. Nara yiku-maka adinuba-wiya aminakina-langwa, umba aduwaba-manji-kba ning-engkirrikajama ningena. Dukwa angkaburra narru-manguma?” ni-yam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arakba Aburiyama nenu-kwa akwala jiba akwa bulukwa Abimileku-wa, akwa akina-murra neni-yarrkakumarna ayakwa wunalakin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buriyama nu-manga ngarningka amangbala ambilyuma eyukwayuwa jiba ena-lang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Abimileka, “Miyambena-burra ningki-yama akina?” ni-yam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kine-ka Yaweya ni-yarrkilalikama ena-langwa ayakwa ebina ni-yarrkakumarnuma ebina-wiya Jera-wa akwa nu-marngkirradinuma dakina-manj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Aburiyama, “Wu-mena amurndakeyina amangbala ambilyuma eyukwayuwa jiba nungkwa-langwi-yada. Kembirra ku-mena-manja akina, ki-yaminama kembirra nungkuwa arija-langwa, ‘Aburiyama-bina nu-mungkadinuma enuwa akina emedirra akungwa,’ ki-yaminama ningkakina-da.” Yadikina kembirra eneja nakina Abimileka nu-manguma amurndakakina amangbala ambilyuma jiba eyukwayuwa ena-langwi-yad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narri-yengbijuwama warnumamalya akina angalya emikirra Biyajiba, mena yakwujina-baba wunalakina-kiya neni-yarrkakumarnu-mubaba akina ayakwa emedirra-langwa akungwa. Umba akina ekirra Biyajiba ne-yaminama “emedirra akungwa ebina-manja neni-yarrkakumarnu-murrumanja ayakwa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naja wunalakina Abimileka akwa ngawa Bikala neni-lawurradina arakba aburna-langwu-wa angalya Bilijiya-w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Aburiyama n-ambilyumurra aduwaya yakwujina ngawa Biyajiba-manja. Biya kembirra ni-lungkuwabijuwa nakina awilyaba eka yakwujina. Akina eka ni-lungkuwabijuwama emikirra damarija. Kembirra Aburiyama neni-yangmarngkwajuwa Yaweya nibina Neningikarrawara neningangkawura nakin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lungkuwabijuwa-mulangwa nakina Aburiyama ebina eka akwa neni-yangmarngkwajuwa-mulangwa Yaweyu-wa nakina, ni-lalika arakba akina angalya Biyajiba umba ni-likena arija-langwa nakina enejukwaba Bilijiya-wa. Biya yakwujina ngawa n-ambilyuma nakina neningamiyerra Bilijiya-manja-d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arakba dakina yingu-mambakinuma wurrangariya akwa kembirra yinginumin-arrangbama nangariya Aburiyama-langwa, mame-ka nakina n-eniyuwangkwudinuma arakba. Kembirra ebina ayakwa Neningikarrawara ni-yengbinuma adinuba-wiya Aburiyama-manja neniki-rukwularra-langwa Ajika na-lyangmandukwunadinuma akina ayakwa-d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Aburiyama 100 mamarika iya yinungkwura n-ambilyumurra. Kembirra arakba nakina ni-rukwularruma nenikuwenikba. Biya nakina neniyuwangkwa neni-yengbijuwama nenimikirra Ajika. Biya kembirra n-ambilyu-manja niyukwujiya mamangbala mabiyakarbiya mamawura arakba, nungwenikba neni-ringandanga nenu-mukaduwamurrika nakina mena-baba Neningikarrawara nenu-makama Aburiyama-manj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yingi-yama dangariya-minjena, “Yiningabe-ka nganyangwa yukwudukwuda, mena nakina Neningikarrawara ngini-yekirrerrika-mubaba, akwa ngawa ngini-ngengmarngkajuwa-mubaba nakina,” yingi-yama. “Kembirra aburraja wurrukwala kuw-engkirrikaja-manja warnumamalya enena ayakwa nganyangwa-langwa ningen-arrangba-mulangwa nangariya, wurrakina ka-jungweyinama amarngka yirruwa yirrididirrbur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wiya, nara wurruwilyuwilyaba warnumamalya ke-yama enena ayakwa neningiyarrku-wa, ‘Dadingiyene-ka kinginu-ngwunjikinama nangariya ngala-langwa,’ nara ke-yama wurrakina. Akena nganja ningenumin-arrangbame-ka nakina nangariya akini-yada ngawa n-eniyuwangkwudinu-manja arakba nakina-da,” yingi-yama Jer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iyukwujiya n-arumidinuma arakba, biya n-akakirumadinuma aninga nenik-alyubara. Kembirra eneja nakina nungwenikba ni-yama, “Naka arakba nenikuwarrka n-alyubarinama aninga, kembirra ngayuwa ningena ke-yengkilabajama wurrababurna warnumamalya kuw-alyubarinama aninga yelakwa nganyangwa-manja angalya,” ni-yama. Kembirra Aburiyama akwa ena-langwa warnumamalya nawurra-murndukwunuma wurrakina, ne-yebukeyinuma ababurna aninga wurruwurrakawura-ma wurrakina-da.Aburiyama wunalakina nenilirraki-larrkenu-mulangwa Yeka akwa Yijumeyila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ngkawura Jera-langwa naburradikba Ajika nenu-malyangkeyinuma abadakalya wunalakina Yijumeyila-manja. Umba ngalaja dakina Yijumeyila-langwa dirndenikba dibina Yeka DadingiYijiba nangaminu-war•duwar•danguma warka Jera-langwa. Nenu-malyangkeyinu-manja wunalakina, ngalaja dadiyuwangkwa Jera yingini-rringka Yijumeyila neni-rinjarrkama Ajika-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2026-06-15T10:45:36Z</dcterms:created>
  <dcterms:modified xsi:type="dcterms:W3CDTF">2026-06-15T10:45:36Z</dcterms:modified>
  <dc:title>Bible.com.au: Jenijija 21:1-34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