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eninguwurdarriya-wiya mamawura eneja nakina Abimileka nu-mirajanga akwa nenumurndak-ardijuwa nakina ena-langwa wurrarumuruma warnikuminuwar•duwar•da wurrababurna-langwa, akwa nenu-makama akina-langwa akwulyangburarrka. Aburraje-ka wurrakina na-minjirrkakbar•danguma angwurra akina-l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akina Abimileka nen-ardijuwa Aburiyama enuwa-wa. Ni-yama nakina, “Ningki-yamarrkama yirruwa-manja ningkakina? Amiyambene-ka awurrariya nganja ningi-yamama nungkuwa-manja-burra kembirra enena awurrariya yirrumini-larrkama nungkuwa ngayuwa-wa akwa nganyangwu-wa warnumamalya? Akine-ka awurrariya ningki-yamama amandangwa. Nara-make-ka warningerribirra warnumamalya e-yamame-ka ngayuwa-manja amukwiyad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ningki-yamama akina?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iyama, “Ningi-lyangkiyama-bu, ‘Nara wurribina wurrukwala warningiyelakwa amini-yarrkuwarakama Neningikarrawara-langwa ayakwa.’ Ngaya-bu ningi-lyangkiyamama, ‘Warnumamalya warningiyelakwa kabu-wardanga-bu,’ ningi-yamama, ‘kajungwa kabuminu-mangi-yada dadingiyarrka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ke-ka amandangwa nganyangwe-ka dadiyumarnjarrka. Dadiyawenikbe-ka nungwarrka-langwa, akena nara daburradikba dakina dirndirrka-langwa. Akwa kembirra ninginga-manguma nganyangwi-yada dadingiyarrk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ini-larrka-manja Neningikarrawara ngayuwa nungwarrka-langwa-langwa angalya eminiminingku-wa angalya, ninginga-makama ngayuwa ngaluwa-wa ena ayakwa. Ningi-yamama ngayuwa ngaluwa-wa, ‘Ki-yamina ningkakina warnumamalya-manja, Nawarrka naka, ki-yamina. Kembirra k-eningmidinama ngayuwa ki-lyelyingmina-mulangwa ningkakina amandangwa ngayuwa-manja,’ nganja ningi-yamama ngaluwa-wa-da,” ni-yama nakina Aburiyama Abimilek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Abimileka nenu-kwa Aburiyamu-wa dakina Jera. Akwa ngarningka nenu-kwa jiba iya bulukwa akwa ngarningka wurrukwala warnikuminuwar•duwar•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Abimileka Aburiyamu-wa, “Enene-ka nganyangwa angalya angkwulyumida k-ambilya-mulangwa ningkena erribirra enena-manja angalya,” ni-yama nakina Aburiyamu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ka ni-yama nakina Abimileka Jera-wa, “Ningenu-kwunama ningena aduwaba nawenu-wa ababurne-ka angwarnda ajilba-murra 1,000. Kembirra aburraja nungkwa-langwa warnumamalya kuw-eningmidiname-ka wurrakina nara nungkuwa ki-yama awurrariya ningkakina-da,” ni-yama nakina Abimileka Jera-w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ibina-langwa na-ngekburakajungwunu-mulangwa Jera-manja, dadingiyenikba Aburiyama-langwa-manja, kembirra aburraja wurrababurna-langwe-ka wurridarringka Abimileka-langwa-manja alikira nara arakba ka-mambakina wurrakina wurriyukwayuwa. Nare-ka ka-mambakina wurriyukwayuwa mena Yaweya nenu-ngwanjaju-mubaba wurrakina. Nenu-ngwanjajume-ka nakina amurndakakina-langwa na-ngekburakajungwunu-mulangwa Jera-manja akina. Kembirra nu-buriyamina eneja nakina Aburiyama Abimileka-langwa Neningikarrawaru-wa. Eneja kembirra Neningikarrawara nen-eningabaka kembirra nakina-manja Abimileka akwa ngawa dadingiyenikba-manja akwa ngawa warnikuminuwar•duwar•da-manja wurridarringka ngarningka, kajungwa karr-arrangbini-yada ngarningka wurriyukwayuw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iyama-langwa akwa Abimilek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Aburiyama-murriya narri-lalikama arakba akina angalya emikirra Mamura akwa na-likenumurra eminingku-wa angalya nuw-angkarrinu-murruwa arrirra dalada. Akwa nuw-ambilyuma wurrakina wilyarra nuw-ambilyu-murrumanja yalina iya yalina angalya umba Kenina-manja ngawa. Awilyaba angalya aminababurna alikira iya warnumamalya emikirra Kedeja akina umba awilyaba alarrkingburingka angalya emikirra akina Jura.Bi...ya ambaka-murra narri-lalikama wurrakina akina angalya Kenina umba na-likenuma angerriba nuw-angkarrinu-murruwa arrirra dirrumala Bilijiya-wa. Biya engemba-manja Kera-manja na-ngwanjinuma arakba wurr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Aburiyama yakwujina ngawa akina-manja angalya Kera-manja nenumurndaku-makama nakina wurrakina-manja warningakwujina warnumamalya, “Daka didarringka Jera dadiyumarnjarrka nganyangwa daka-da,” ni-yama nakina. Umba ngalaje-ka dadiyumarnjenikba-murrada adinuba-wiya Jera ena-langwa kembirra nang-adingamurrikama arakba dadingiyenikba dakina-da. Akina ne-yaminjamamurra arakba-kiya akina-manja angalya.Akina-manja ngawa angalya Kera eneja nubungkawe-ka nakina ni-lyingama akina angalya. Nenimikirra Abimileka. Biya neni-larrkama nakina Abimileka wurrukwala warnumamalya ena-langwa angerriba Jera-wa kajungwa karringa-wilyakini-yada dakina enuwa-wa ena-langwi-yada dadingiyen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uwilyaba-manja meningilyarrngwalyilya marringa nakina Abimileka ni-lyangburarrkinuma akwulyangburarrka. Eneja nakina Neningikarrawara ni-jadingama akwa ni-yama enuwa-wa, “Nungkuwe-ka ningkena ki-jungwunama mena ningkinga-manguma daka didarringka akena dadingadinakba arakba dadinungkwarba-ma daka-da,” ni-yama n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galaja ying-ambilyumurra dakina Jera Abimileka-langwa-manja alikira, akena eneja nara ngawa ambaka kini-yar•danga dakina-manja. Ni-yama nakina Abimileka Neningikarrawaru-wa, “Nara ningena ki-yama awurruwurrariya,” ni-yama. “Miyambena-burra kembirra yiki-ngajinama ngayuwa akwa nganyangwa warnumamalya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iyama nakina enabakiya-ba ni-yamama, ‘Daka didarringka nganyangwa dadiyumarnjarrka dakina,’ ni-yamama nakina. Ngalajukwaba yingi-yamama ngawa, ‘Nganyangwa naka nawarrka nakina,’ yingi-yamama. Kembirra akine-ka ningi-yamama ngayuwa eningabe-ka akina-da. Nare-ka ningena ki-yama awurruwurrariya-da,” ni-yama Abimileka Neningikarrawar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manja ngawa akwulyangburarrka eneja ni-yama ngarningka Neningikarrawara enuwa-wa, “Yawa, ningeningme-ka akina,” ni-yama. “Nara akina nungkwa-langwa awurrariya. Kembirra akina-langwa nganja yirra-lyangmurukwama nungkuwa akwa nara ki-yama nungkuwa awurruwurrariya nganyangwa akwa ngala-langwa. Akwa nara kembirra ningkakina kinga-lying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mbirra nu-kwa daka didarringka neningiyadikba-wa. NuBurabude-ka nakina akwa kembirra kenuminu-buriyaminama nungkwa-langwa nari-yada a-jungwuma nungkuwa. Umba yirra-madumurrukwunama ningkena, nara-manja amini-lawurrakajuma ningkakina dakina didarringka neningiyadikba-wa, kembirra ki-jungwunama ningkakina nungkuwa akwa nungkwa-langwa warnumamalya wurrababurna-langwa aburrajukwaba-da,” ni-yama nakina Neningikarrawara Abimileku-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2026-06-15T11:50:41Z</dcterms:created>
  <dcterms:modified xsi:type="dcterms:W3CDTF">2026-06-15T11:50:41Z</dcterms:modified>
  <dc:title>Bible.com.au: Jenijija 20:1-18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