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ulyubene-ka akina angalya mena nakina Neningikarrawara ni-lungkuwabijuwame-ka eminiminingka iya eminiminingka eka eninginingabe-ka akirringkangena-langwa akina, akwa nawurrak-arrangbeyinuma aninga eningaba enikalyubara. Umba awurruwurrakuwilyarra amurndakakina eka eninganinga iya amarda, ni-lungkuwabijuwama nakina Neningikarrawara awilyaba eka akwanenibika-langwa akwa ngarningka awilyaba eka akwaneningmika-langwa ebina narraku-kwunama akwaneningmika eningaba-langwa akwa awurrariya-langwa warnumamalya-manja 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wilyabe-ka adalyuma na-kwularrinuma akina Yidina-manja akwa na-ngambajuwamurra ajiringka yakwujina. Kemba na-kwularrinuma akina erribaja angwurra biya nuw-eyebijebakajungwunuma arngkabiyarbuwa-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ilyaba Bijena emikirra akina adalyuma ebina na-kwularrinumurra akina-langwiya angalya emikirra Yebil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ngawa angalya Yebila akukwulyubene-ka angwarnda akawulda-murra nuw-ambilyumurra akina yakwujina ajiringka-manja arrawa, akwa ngawa eminiminingke-ka angwarnda alarrngekburna-wiya akwa ngalajukwaba bungabungwa akwulyubena ebina ne-kirruwanjuma eningaba nuw-ambilyumurra yakwujina 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wilyaba engka adalyuma emikirra Kiyena ebina na-kwularrinuma akina-langwiya angalya emikirra Kwu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wilyaba engka adalyuma emikirra Dakirija ebina na-kwularrinuma alyengmilyengmu-wa akina-langwiya angalya emikirra Ajiriya akwa erribaja angwurra. Akwa ngarningka awilyaba engka adalyuma emikirra akina Yiburadija. Abiyarbuwa adalyuma amurndak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Yaweya Neningikarrawara nen-akumarnuma nibina nenungkwarba yakwujina ebina-manja ngawa angalya Yidina, kajungwa neniki-lungkuwabiji-yada aninga akwa nenik-akwurraji-yada akina angalya n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enuwa-wa, “K-alyubariname-ka ningkakina aninga eningerribirra-langwa eka,” ni-ya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ena awilyaba-langwa wulkwa eka nare-ka alyubaruma ngala-langwa aninga. Enena eka narraku-kwunama akwaneningmika eningaba-langwa akwa awurrariya-langwa warnumamalya-manja, akwa nare-ka alyubaruma angala-langwa aninga. Umba k-alyubarina-manja nungkuwa akina aninga kembirra ki-jungwunama ningkakina akini-yada ngawa-da,” ni-yama Yaweya Neningikarrawara enuwa-w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 nakina Yaweya Neningikarrawara, “Awurrariye-ka akina nenik-ambilyinga-langwa naka nenungkwarba nakwukawura,” ni-yama. “Ngayuwa kinumini-ngekburakinamurra kembirra wurruwilyaba warnikumamurikaja ena-langwi-yada, kajungwa warniki-yakaji-yada wurrakina,” ni-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langwiya Neningikarrawara ni-ngekburakama nakina enena angalya iya angubina iya angkwulyumida-langwa amurndakibina enena-manja angalya iya angubina-manja akwa makarda-manja nuw-ambilyama akina. Akwa kembirra ni-jerrukwama arakba nakina ena-langwa wark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u-manga Yaweya Neningikarrawara akwala ajiringka akwa ni-ngekburaka nakina yinungungwangba-murriya akwa wurrajija-murriya ebina-langwa ajiringka. Biya nu-wilyaka yakina yinungungwangba-murriya akwa ngawa wurrajija-murriya nibinu-wa nenungkwarba, kajungwa kinumurndaki-yengbijuwi-yada nakina yinungungwangba yinimikirra akwa wurrajij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ungkwarba nu-kwama yimurndakakina yinungungwangba yinimikirra akwa wurrajija warnimikirra, akena nara wurribina warningaba warnikumamurikaja ena-la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aweya Neningikarrawara nenu-mungkwulija nakina nenungkwarba akwa n-ar•de-ka marringa nakina nu-mungkwulinga. Umba nu-mungkwulu-wiya ngawa nakina, eneja Yaweya Neningikarrawara numa-manga muwilyaba memirrkwura ena-langwa akwa neni-dida nenumadangk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ngekburaka didarringka memirrkwura-langwa akwa nanga-lyilyanga dakina enuwa-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ungkwarba ni-yama, “Wa! Warne-ka warnumamalya arakba wuburra ngayuwa-da. Nganyangwa adidira ngaluwa-manja arakba akina, akwa nganyangwa amadangkwa ngaluwa-manja kajukwaba ngawa-da. Nakine-ka Yaweya Neningikarrawara nanga-ngekburakama daka dadumamalya memirrkwura-langwa ningenungkwarba-langwa aduwaba, kembirra dadimikirra ‘Didarringka nganyangwa’ dakina-da,” ni-yama nakina nenungkwar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a-langwa-bina neningerribirra nenungkwarba kenilirraki-lalikinama nakina nungwenikba akwa ngawa dirndenikba kajungwa keni-yakeyini-yada dadingiyenikba-manja, akwa kembirra wunuwilyaba-ma ngawa wunenumadangkwa-kiya wunal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ine-ka nenungkwarba akwa dakina didarringka wuneyebirra-kiya wunalakina-da, akena nara keni-yeliyang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ngbala muwilyaba mamawura nu-war•danguma warka ena-langwa n-aburradadangu-mulangwiya yanda-langwa ni-jerrukwama amurndakakina n-andabukwama. Biya kembirra nu-ngwanjuma nakina warka-langwa arakb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nakina, “Memema mamangbala-manja mambilyuma mamawura ningu-ngwanjinama arakba ningena. Meminingka kembirra mamawura memema, akwa meyebijeba mukwala-langwa mamawura kum-ambilyama makina, ningu-ngwanju-mubaba ngayuwa aduwaba warka-langwa. Mukwurdukwurda memema mamawura nganyangwa arakba-da,” ni-yama Neningikarrawara nakin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langwiya nakina Neningikarrawara ni-ngekburakama ababurna-langwa angalya-da.Yidina-langwa angalyaAdinuba-wiya ni-ngekburaka-manja Yaweya Neningikarrawara ababurna-langwa angaly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mbaka ebina amarda ariba-manja akwa nara ambaka amadidira ka-lingbijangina. Akwa nara ambaka kini-ngekburaka nakina yelyukwa yiniki-larri-yada ajiringka-wa. Akwa ngarningka nara wurribina warnumamalya warniki-lungkuwabiji-yada eka iya amar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kungwa na-jijadanguma ajiringka-langwa na-warumajungwunuma akwa na-ngambajuwamurra ababurna-langwa angalya 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Yaweya Neningikarrawara nu-manga arakba nakina akwala ajiringka akwa neni-ngekburaka nakina nuwilyaba nenungkwarba ebina-langwa ngawa ajiringka. Kembirra nenuminu-bukwa ena-langwa arrirra emindu-wa nakina-langwu-wa nenungkwarba, kajungwa nenik-enibudi-yada nakina. Kembirra eneja nakina nenungkwarba n-enibuduma arakb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Yaweya Neningikarrawara ni-lungkuwabijuwama eka iya amarda awilyaba-manja angalya emikirra Yidina. Alyengmilyengma-langwa nuw-ambilyumurra akina angalya. Biya kembirra Yaweya Neningikarrawara nen-akumarna nakina yakwujina nibina nenungkwarba neni-ngekburak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2026-08-24T00:34:47Z</dcterms:created>
  <dcterms:modified xsi:type="dcterms:W3CDTF">2026-08-24T00:34:47Z</dcterms:modified>
  <dc:title>Bible.com.au: Jenijija 2:1-25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