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3566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nijija 2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ulyubene-ka akina angalya mena nakina Neningikarrawara ni-lungkuwabijuwame-ka eminiminingka iya eminiminingka eka eninginingabe-ka akirringkangena-langwa akina, akwa nawurrak-arrangbeyinuma aninga eningaba enikalyubara. Umba awurruwurrakuwilyarra amurndakakina eka eninganinga iya amarda, ni-lungkuwabijuwama nakina Neningikarrawara awilyaba eka akwanenibika-langwa akwa ngarningka awilyaba eka akwaneningmika-langwa ebina narraku-kwunama akwaneningmika eningaba-langwa akwa awurrariya-langwa warnumamalya-manja akina-d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galaja awilyabe-ka adalyuma na-kwularrinuma akina Yidina-manja akwa na-ngambajuwamurra ajiringka yakwujina. Kemba na-kwularrinuma akina erribaja angwurra biya nuw-eyebijebakajungwunuma arngkabiyarbuwa-m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wilyaba Bijena emikirra akina adalyuma ebina na-kwularrinumurra akina-langwiya angalya emikirra Yebil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akina-manja ngawa angalya Yebila akukwulyubene-ka angwarnda akawulda-murra nuw-ambilyumurra akina yakwujina ajiringka-manja arrawa, akwa ngawa eminiminingke-ka angwarnda alarrngekburna-wiya akwa ngalajukwaba bungabungwa akwulyubena ebina ne-kirruwanjuma eningaba nuw-ambilyumurra yakwujina akin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galaja awilyaba engka adalyuma emikirra Kiyena ebina na-kwularrinuma akina-langwiya angalya emikirra Kwuj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ngarningka awilyaba engka adalyuma emikirra Dakirija ebina na-kwularrinuma alyengmilyengmu-wa akina-langwiya angalya emikirra Ajiriya akwa erribaja angwurra. Akwa ngarningka awilyaba engka adalyuma emikirra akina Yiburadija. Abiyarbuwa adalyuma amurndakakin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kine-ka Yaweya Neningikarrawara nen-akumarnuma nibina nenungkwarba yakwujina ebina-manja ngawa angalya Yidina, kajungwa neniki-lungkuwabiji-yada aninga akwa nenik-akwurraji-yada akina angalya nakin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i-yama nakina enuwa-wa, “K-alyubariname-ka ningkakina aninga eningerribirra-langwa eka,” ni-yam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kena awilyaba-langwa wulkwa eka nare-ka alyubaruma ngala-langwa aninga. Enena eka narraku-kwunama akwaneningmika eningaba-langwa akwa awurrariya-langwa warnumamalya-manja, akwa nare-ka alyubaruma angala-langwa aninga. Umba k-alyubarina-manja nungkuwa akina aninga kembirra ki-jungwunama ningkakina akini-yada ngawa-da,” ni-yama Yaweya Neningikarrawara enuwa-wa-d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i-yama ngarningka nakina Yaweya Neningikarrawara, “Awurrariye-ka akina nenik-ambilyinga-langwa naka nenungkwarba nakwukawura,” ni-yama. “Ngayuwa kinumini-ngekburakinamurra kembirra wurruwilyaba warnikumamurikaja ena-langwi-yada, kajungwa warniki-yakaji-yada wurrakina,” ni-yama nakin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bina-langwiya Neningikarrawara ni-ngekburakama nakina enena angalya iya angubina iya angkwulyumida-langwa amurndakibina enena-manja angalya iya angubina-manja akwa makarda-manja nuw-ambilyama akina. Akwa kembirra ni-jerrukwama arakba nakina ena-langwa warka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u-manga Yaweya Neningikarrawara akwala ajiringka akwa ni-ngekburaka nakina yinungungwangba-murriya akwa wurrajija-murriya ebina-langwa ajiringka. Biya nu-wilyaka yakina yinungungwangba-murriya akwa ngawa wurrajija-murriya nibinu-wa nenungkwarba, kajungwa kinumurndaki-yengbijuwi-yada nakina yinungungwangba yinimikirra akwa wurrajij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eneja nakina nenungkwarba nu-kwama yimurndakakina yinungungwangba yinimikirra akwa wurrajija warnimikirra, akena nara wurribina warningaba warnikumamurikaja ena-langw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Yaweya Neningikarrawara nenu-mungkwulija nakina nenungkwarba akwa n-ar•de-ka marringa nakina nu-mungkwulinga. Umba nu-mungkwulu-wiya ngawa nakina, eneja Yaweya Neningikarrawara numa-manga muwilyaba memirrkwura ena-langwa akwa neni-dida nenumadangkw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anga-ngekburaka didarringka memirrkwura-langwa akwa nanga-lyilyanga dakina enuwa-w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enungkwarba ni-yama, “Wa! Warne-ka warnumamalya arakba wuburra ngayuwa-da. Nganyangwa adidira ngaluwa-manja arakba akina, akwa nganyangwa amadangkwa ngaluwa-manja kajukwaba ngawa-da. Nakine-ka Yaweya Neningikarrawara nanga-ngekburakama daka dadumamalya memirrkwura-langwa ningenungkwarba-langwa aduwaba, kembirra dadimikirra ‘Didarringka nganyangwa’ dakina-da,” ni-yama nakina nenungkwarba-d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kina-langwa-bina neningerribirra nenungkwarba kenilirraki-lalikinama nakina nungwenikba akwa ngawa dirndenikba kajungwa keni-yakeyini-yada dadingiyenikba-manja, akwa kembirra wunuwilyaba-ma ngawa wunenumadangkwa-kiya wunalakina-da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akine-ka nenungkwarba akwa dakina didarringka wuneyebirra-kiya wunalakina-da, akena nara keni-yeliyanga-da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mangbala muwilyaba mamawura nu-war•danguma warka ena-langwa n-aburradadangu-mulangwiya yanda-langwa ni-jerrukwama amurndakakina n-andabukwama. Biya kembirra nu-ngwanjuma nakina warka-langwa arakba-d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i-yama nakina, “Memema mamangbala-manja mambilyuma mamawura ningu-ngwanjinama arakba ningena. Meminingka kembirra mamawura memema, akwa meyebijeba mukwala-langwa mamawura kum-ambilyama makina, ningu-ngwanju-mubaba ngayuwa aduwaba warka-langwa. Mukwurdukwurda memema mamawura nganyangwa arakba-da,” ni-yama Neningikarrawara nakina-d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bina-langwiya nakina Neningikarrawara ni-ngekburakama ababurna-langwa angalya-da.Yidina-langwa angalyaAdinuba-wiya ni-ngekburaka-manja Yaweya Neningikarrawara ababurna-langwa angalya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a ambaka ebina amarda ariba-manja akwa nara ambaka amadidira ka-lingbijangina. Akwa nara ambaka kini-ngekburaka nakina yelyukwa yiniki-larri-yada ajiringka-wa. Akwa ngarningka nara wurribina warnumamalya warniki-lungkuwabiji-yada eka iya amard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galaja akungwa na-jijadanguma ajiringka-langwa na-warumajungwunuma akwa na-ngambajuwamurra ababurna-langwa angalya akina-d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kembirra Yaweya Neningikarrawara nu-manga arakba nakina akwala ajiringka akwa neni-ngekburaka nakina nuwilyaba nenungkwarba ebina-langwa ngawa ajiringka. Kembirra nenuminu-bukwa ena-langwa arrirra emindu-wa nakina-langwu-wa nenungkwarba, kajungwa nenik-enibudi-yada nakina. Kembirra eneja nakina nenungkwarba n-enibuduma arakba-d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akina Yaweya Neningikarrawara ni-lungkuwabijuwama eka iya amarda awilyaba-manja angalya emikirra Yidina. Alyengmilyengma-langwa nuw-ambilyumurra akina angalya. Biya kembirra Yaweya Neningikarrawara nen-akumarna nakina yakwujina nibina nenungkwarba neni-ngekburakam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2">
  <a:themeElements>
    <a:clrScheme name="Theme2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2026-06-15T10:29:55Z</dcterms:created>
  <dcterms:modified xsi:type="dcterms:W3CDTF">2026-06-15T10:29:55Z</dcterms:modified>
  <dc:title>Bible.com.au: Jenijija 2:1-25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