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presProps" Target="presProps.xml"/>
  <Relationship Id="rId42" Type="http://schemas.openxmlformats.org/officeDocument/2006/relationships/viewProps" Target="viewProps.xml"/>
  <Relationship Id="rId4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85992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nijija 19:1-3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urringambilyuma dadiyawarrka-kiya ningarralirraku-wilyakinama nganyangwa. Akena wurringalakine-ka wurringadiyara-kiya wurringikikamarra-kiya ambaka karnungkwarba. Kembirra ngarralirraku-wilyakinama nganja wurringalakena yangkwurrangwa nungkwurruwa-wa. Kembirra yiki-yaminama kirrakina wurringalakina-kiya-manja ebina yiki-ngayindenama erribirra akena nare-ka warna a-rndirrkama wunalakena wunenumamalya-kiya. Warne-ka nuw-ambilyama nganyangwa-manja angalya akwa kembirra ningarr-akwurrajinama-da,” ni-yama Lada wurrumurndakakinu-wa warnungkwarba-d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aburraja warnungkwarba ne-yama enuwa-wa, “Berra, yama yirruwa-langwa. Ningkakine-ka ningkuminjirrkingka, nara ningkena a-makuma yirruwa-wa yirri-yamina-mulangwa. Yama yirruwa-langwa. Nara-manja, yiki-yaminama angwurra awurrariya nungkuwa-manja-da,” ne-yama. Biya neni-rndirrka nakina Lada akwa angerriba neni-jira alikira-wa. Nawurraki-rnjirrkwuna wurrakina akwudangwu-wa kajungwa warniki-ngkarrngi-yada ebina akungwur•dungwur•dangm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aburnaja wunalakina wunambilyuma wunenungkwarba-kiya neni-lawulawaja ayarrka aburna-langwa, neni-rndirrka wunalakina Lada-manja akwa ngawa nen-arrka arrawu-wa alikira-wa akwa neni-dida akina akididijungwa-d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wurrumurndakibina errekba-manja nuw-alkayanguma warnungkwarba narra-mimbakama wunalakina kajungwa nari-yada kuw-andeya menba karri-rringka karr-akburrangarna akungwur•dungwur•dangma wurrakina-da.Lada ni-lalika-mulangwa Jaduma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-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eni-yama wunalakina Ladu-wa, “Nakine-ka Yaweya n-engkirrikenuma nakina ayakwa warningiyelakwa-langwa warnumamalya wurruwurrariya-langwa wurrilyengma. Kembirra yirreni-larrkama yinuwa yangkwurrangwa yineniki-ngaji-yada ena angalya. Ka-wilyakina-manja kembirra nungkwaja nungkwa-langwa warnumamalya enena-manja angalya, kembirra ka-mena wurrakina akwa ka-jadijina enena-langwa angalya mena yinuwa amandangwa yikini-ngajinama enena angalya-da,” neni-yama Ladu-w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Lada ni-likena wunalekbina-kiya-wa wunenungkwarba-kiya wuneniki-yar•di-yada wurradiyawabulena ena-langwa. Ni-yama wunalakina-kiya-wa, “Wuni-jadiya warenja, wuni-lalika ena angalya mena Yaweya kini-ngajiname-ka ena angalya,” ni-yama. Akena awurrumalya-bu wunalakina neni-yama akwa kembirra nara ken-engkirrikena akinu-wa ayakw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ne-kbada arakba. Aburnaja kembirra wunalekbina Yaweya-langwa wunenikumamurikaja nenu-maka wunalakina Ladu-wa kajungwa warenja-bawiyi-yada kini-jadanga. “Warenja!” neni-yama. “Wurra-mena dadingiyena akwa dadiyawena-kiya akwa yikubuki-jadena warenja, kajungwa yikini-ngajina-manja yinuwa ena angalya nari-yada a-jungwuma,” neni-yam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eneje-ka Lada n-ambudidinuma. Akena eneja nakina Yaweya n-errukwulina Ladu-wa. Umba aburnaja wunalakina wunenungkwarba-kiya nenumini-rndarrka ayarrka nakina-manja Lada akwa ngawa dadingiyenikba-manja akwa ngawa wurringalakina wurradiyawabulena akwa neni-jadijuwa arakba wurrakina Jaduma-langwa-d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uwilyaba nenikumamurikaja Yaweya-langwa ni-yama nakina aburruwa-wa, “Warenje-ka! Wurr-angkirreyina akwa nara errikerruma. Nara kirrakina a-ngwanjuma enena-manja angalya ekbilyuwalya, umba wurr-angkirreyina amurndakangaba-wa angakarjiyinga angalya kajungwa nari-yada a-jungwuma,” ni-yam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-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Lada, “Nare-ka. Engku-we-ka amurndakangaba angakarjiyinga angalya. Nara yarna akburranguma-da. Nungkwaja ningk-errukwulume-ka ngayuwa-wa. Ningku-marngkirradinuma arakba ngayuwa-manja akwa y-enibikama. Umba nara yirraja akburranguma amurndakangaba angalya awilyikerra-babe-ka, umba wilyarra ki-jungwunama ningeningangkawur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da n-ambilyu-mulangwa Jaduma-manj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wujukwuja! Andiya angerriba amurndakangaba-wa ambawura alikira awarrngkakwudangwa. Yi-larrkaja akinu-wa ngi-likaja. Andiya angerriba akwa wu-rringkina akina angalya eyukwujiya. Ki-likaja-manja ngayuwa akinu-wa ningingkinyungwurra k-ambilyama yakwujina,” ni-yama nakina Lad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nakina nenikumamurikaja, “Yawa. Nara a-ngajuma angaba angalya, umba likaja kembirra akinu-w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gkarrina warenja. Nara ambaka nganja a-ngajuma angaba angalya yanda-langwa ki-yar•diyama nungkuwa yakwujina akina-manja angalya eyukwujiya,” ni-yama. Kembirra aburraja narri-yengbijuwama warnumamalya akina angalya emikirra Jawa, mena akina ekirra Jawa ne-yama-mubaba “eyukwujiya,” akwa Lada ni-yama-mubaba nakina, “Eyukwujiya akina angalya.”Jaduma-langwa akwa Kamara-langwa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ubukwurraja Lada nakina akwa ngawa ena-langwa wurrambawura warnumamalya nabuk-enjirrikeyinuma nabuki-likenuma ngawa akinu-wa angalya. Ngalaja makina mamawura nume-merrkuwurdanguma arngkidarrba. Kembirra Lada-murriya narrubuk-akburranga arakba akina angalya Jaw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dirrariyaba eneja nakina Yaweya ni-larrija akina arakba angwura alingena-ma alekbina-kiya-wa angalya Jaduma akwa Kamar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lirraki-ngajama alakina angalya-kiya akwa ngarningka amurndakibina angalya ekbilyuwalya nuw-ambilyu-murrumurra akwudangwa alakina-manja angalya. Aburrajukwaba warnumamalya wurribina nuw-ambilyu-murrumurra alakina-kiya-manja angalya na-jungweyinuma wurrakina-da. Ebina ngarningka na-lungkuwarreyinuma eka iya eningerribirra amarda na-jungweyinuma ngalajukwaba akina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dadingiyenikba Lada-langwa ying-errikerra dakina akena yingi-jungwa arakba. Ngalaja ebina angwura alingena-ma yingaku-wurumbija yingaku-kwurrakika dakina-da yanda-langwa wuburra angwarnda yingi-yama arakba-da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mingka-manja meninguwurdarriya-wiya mamawura nu-mirajanga nakina eneja Aburiyama akwa ni-likena ebinu-wa angalya neni-lyelyimbukweyinu-murruwa ebina-wiya aburnuwa Yaweya. Ni-likenuma nakina n-enjirrikeyinuma angerriba angakarjiyinga-wa, nu-wurdanguma karrawaru-wa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kembirra n-andeyuma nakina angerriba arrawu-wa angadingidirra-wa. N-andeyuma alakina-kiya-wa angalya Jaduma akwa ngawa Kamara akwa ababurna-langwu-wa angalya ekbilyuwalyu-wa, akena ni-rringkama nakina angwarra nuw-angkarrkayanguma akina. Angwarra-wiye-ka akina amakwulyumida angalya. Na-wurumbijuwame-ka angwarra akina-manja angalya angwura-wiy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eningikarrawara ni-ngajama akina-manja angalya Jaduma n-ambilyu-murrumanja adinuba-wiya nakina Lada akwa ngawa Kamara-manja. Akena ni-yakuwerribikinuma nakina Aburiyamu-wa akwa neni-larrkama nakina Lada ni-lyumaduma ebinu-wa angalya Jawa ningkinyungwurri-yada nakina-da.Lada-langwa akwa wurradiyawabulena-langwa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naja wunalakina-kiya wunenikumamurikaja Yaweya-langwa neni-dirrirnduma ebina-langwa angalya na-ngakarjeyu-mulangwa akwa neni-likenuma ngawa wunalakina neni-dirrirnduma angerriba Jaduma-wa. Nen-alilikenuma ngawa wunalakina bi...ya yanda-langwa nume-merrkawiyebu-manja mamawura neni-yar•duma wunalakina yakwujina. Nakina eneja Lada ni-rrakirrakarjeyuma na-ngwur•dangminu-murrumanja akawiyuwiyeba. Biya neni-rringka-manja wunalakina wunambilyuma wunenungkwarba-kiya wunalabukwaya neni-likenuma, nu-warumajungwa nakina akwa ni-likena nenuminu-wengkarrngarnuma. Biya n-abuluwendinga nakina wunalakina-kiya-manja mena ne-yaminjamama ngawa warningakwujina warnumamalya akini-yada ngawa ne-yar•dangu-manja wurruminjirrkingka warnumamalya aburra-langwa-manja angalya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e-ka Lada n-akbar•danguma akwa nara kini-ngayindanga kin-ambilya yakwujina Jawa-manja. Kembirra nenilirraku-wilyaka wurradiyawabulena engku-wa angakarjiyinga-wa angalya akwa yakwujina ngawa nabuki-yakeyinuma wurrubukalakina medirra-manja arrawa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diyabadikba nanga-maka dadiyamarnjadikba-wa. “Nungwarrke-ka naka n-eniyuwangkidinama arakba,” yingi-yama. “Akwa nara wurribina warnungkwarba enena-manja angalya neningiyarrka-murriya yakuwa-langwa-da kajungwa wurriyukwayuwa yenik-arrangbi-yada yakuwa yalakena-da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kwa, yeni-bekajina amalyirra akwurena-langwa naka nungwarrka kajungwa kinu-bungwurridini-yada akwa yaku-mungkwuli-yada enuwa-manja yakuwa akwa yakeni-ngbadikini-yada,” yingi-yama dakina daruma-dangwa dadiyamarnjadikba-wa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makini-yada ngawa meningalyarrngwalyilya marringa narringini-bekajuwama amalyirra akwurena-langwa. Eneja kembirra ni-bibekinu...wa yanda-langwa nu-bungwurriduma nakina. Umba kembirra daruma-dangwa dadiyawenikba yingu-mungkwula arakba nungwadikba-manja dakina. Akena eneja nu-bungwurridinu-mubaba nakina kembirra nu-ngwarndirrijungwunuma nakina-da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mingka-manja mamawura nanga-maka daruma-dangwa dadiyamarnjadikba-manja, “Yarrungkwa ngayuwe-ka ningu-mungkwuluma arakba nungwarrka-manja ningena. Kembirra yakinu-bungwurrukwunama ngarningka yalakena aduwaba naka-da. Umba nungkwamba-langwa ningkena ku-mungkwulama enuwa-manja memema-manja meningalyarrngwalyilya marringa-da,” yingi-yama. “Kembirra yakeni-ngbadikini-yada yalakena nungwarrka-da,” yingi-yama daruma-dangwa dadiyawenikba Lada-langwa dadiyamarnjadikba-wa-da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makina-manja ngawa meningalyarrngwalyilya marringa narringini-bekajuwama wurringalakina ngarningka amalyirra akwurena-langwa yanda-langwa nu-bungwurridinuma nakina. Kembirra diyukwujiya-dangwa dadiyawenikba Lada-langwa yingu-mungkwuluma nungwadikba-manja ngalamba-langwa. Akena eneja nubungwurra ngawa nakina akwa nu-ngwarndirrijungwunuma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akina-langwa nenilirraki-ngbadikama Lada wurringalakina-kiya wurradiyawabulena nakina-da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-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kembirra ngalaja daruma-dangwa yingin-arrangbama arakba nangariya akwa yingini-yengbijuwama nenimikirra Mawaba, mena akina ekirra Mawaba ne-yaminama “nungwarrka-langwa.” Umba ngalajukwaba dijira-dangwa yingin-arrangbama nangariya akwa yingini-yengbijuwama nenimikirra Benami, mena akina ekirra Benami ne-yaminama “nganyangwa-langwa warnumamalya.” Aburnaja nenu-wilyarridinu-manja wunalakina, Mawaba numirarrngba neningadinuba-wiya WarninguMawaba-langwa warnumamalya nakina, umba Benami numirarrngba neningadinuba-wiya WarningAmana-langwa warnumamalya nakina-da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yama nakina wunalakina-kiya-wa, “Ngayuwa yelakwa ng-ambilyama kajungwa kalirrak-akwurrajini-yada nungkwurnuwa. Kwa, wuni-likaja nganyangwu-wa angalya. Yikin-ajirrena nungkwurna-langwa alika akwa yikin-ambilya aduwaba muwilyaba marringa ngayuwa-manja. Kembirra wurdarriya-wiya yikinu-mirajangina akwa yikini-likaja kinalakina,” ni-yama.Aburnaja neni-yama wunalakina, “Nara. Yinalakena ngawa yin-ambilyama yelakwa mamurukwa-manja.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Lada neni-yendabenuma ngawa niyirrbiyirrba. Kembirra arakba-langwa neni-lyangkuwama wunalakina akwa nabuki-likena kembirra ena-langwu-wa angalya. Biya Lada nenu-maka ena-langwa-manja warnikuminuwar•duwar•da kajungwa warniki-daki-yada damba akwa warnikumin-akumi-yada akwala aninga wunalakina-langwa wunenungkwarba-kiya. Biya na-walyuwa-manja akina damba kembirra nen-alyubarina arakba wunalakin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nara-wiya kenu-mungkwula wunalakina wunenungkwarba-kiya, aburraja wurrababurna-langwa wurruminakina WarningiJaduma warnungkwarba namurndaki-likenuma akinu-wa alikira Lada-langwu-wa. Narri-rukwulyuwakajuwama wurrumurndakakina ena-langwa alikira, waka wurrarumuruma warnungkwarba umba waka wurriyukwayuwa wurrakin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amurndak-ardanga wurrakina Ladu-wa. Ne-yama, “Wunalangamba wunalekbina wunenungkwarba-kiya nen-ambilyuma nungkuwa-manja?” ne-yama. “Wurralirraku-wilyakina yangkwurrangwa yirruwa-wa. Yirra-ngayindename-ka wunalakina yiku-mungkwulama,” ne-yama. Akena wurruminakina WarningiJaduma warnungkwarba narralirraki-ngayindangume-ka wunalakina warniki-yami-yada awurrariya aburnuwa-manj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likena Lada errekbu-wa ni-jadanga akwa ngawa ni-didanga akididijungw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yama nakina aburruwa-wa, “Nganyangwa karnumamalya kirrakina-da. Ngakwurruwa-murra, nare-ka nungkwurraja e-yamama akina awurrariy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8">
  <a:themeElements>
    <a:clrScheme name="Theme6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2026-07-12T08:07:30Z</dcterms:created>
  <dcterms:modified xsi:type="dcterms:W3CDTF">2026-07-12T08:07:30Z</dcterms:modified>
  <dc:title>Bible.com.au: Jenijija 19:1-38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