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8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u-manga Aburiyama akina amadangkwa awalyuwa, akwa ngawa milka, akwa ngawa mamalya, akwa ngawa aninga, akwa neni-yikena wurrubukalekbinu-wa wurrubukenungkwarba-da. Ebina-manja eka awarruwalya enuwa nen-embirrajuwama enabakiya-ba wurrubukalakina nabuk-alyubarinu-wiya aninga yakwujin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abuki-yama Aburiyamu-wa, “Dangamba nungkwa-langwa dadingiyena Jera?” ne-yama.Ni-yama Aburiyama, “Dangaba arrawa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wilyaba nenungkwarba Yaweya nakina. Biya ni-yama nakina Aburiyamu-wa, “Yimangbala yabiyarbuwa-manja yimawura yangkwurrangwa ki-lawurradinama ningena. Kembirra ngalaja dakina dadingiyena kingin-arrangbinama nangariya,” ni-yama.Ngalaja dakina Jera ying-ambilyuma enuwa-manja akwaburrangarna. Kalikwa-manja arrawa yingamu-didirrakama mamukwudidikajungwa. Akena ying-engkirrikenuma dakina akinu-wa ayakwa na-lyelyimbukweyinu-murruwa Aburiyama iya wurrubukalakina wurrubukenungkwarb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nalakine-ka Aburiyama akwa dadingiyenikba nen-eniyuwangkwudinume-ka wunalakina-da. Neniyuwangkwa arakba nakina. Ngalajukwaba Jera dadiyuwangkwa arakba dakina, akwa numi-jerriduma arakba menikakbuburranga ngala-langw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dakina Jera yingu-marngka amurama-langwiya. Akwa yingi-lyangkiyama, “Ki-yamarrkamurra kembirra ningena k-arrangbama wurrangariya? Ningadiyuwangkwa-manje-ka ningena ningu-murndakayuwayida-manja arakba-na! Ki-yamarrkama ningena?” yingi-yama. “Nganyangwe-ka neningiyarrka neniyuwangkwa arakba naka-da. Yikini-yamarrkama yik-arrangbama wurrangariya?” ying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 Aburiyamu-wa, “Miyambena-burra dadingiyena yingu-marngkinuma dakina amarngka? Miyambena-burra dakina yingi-yamama, ‘Ningena amandangwa k-arrangbiname-ka wurrangariya? Ningadiyuwangkwa-manja?’ yingi-yamama d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e-ka ningena Yaweya ningibina ki-yamina-mulangwa eningerribirra ababurna-langwa. Arakba ningi-yamama ningi-yengbinuma ngayuwa enena ayakwa, ‘Yimangbala yabiyarbuwa-manja yimawura ki-lawurradinama ningena ngayuwa. Kembirra akini-yada ngawa ngalaja Jera kingin-arrangbinama nangariya,’ ningi-yamama ngayuwa-da,” ni-yama nakina Yaweya Aburiyamu-w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Jera ying-engkirrika akina ayakwa arrawa-langwa ni-yengbinuma Yaweya. Biya ying-akbar•de-ka dakina, akwa yingi-yama, “Nara ngaya ku-marngkina-da,” yingi-yama dakina-da.Eneja Yaweya ni-yama nakina, “Yawe-ka. Amandangwe-ka ningku-marngkinuma ningkakina-da,” ni-yama nakina Yaweya-da.Aburiyama neni-yendabenu-mulangwa Yaweyu-wa Jaduma-langwa-lang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ubukwurraja wurrubukalakina wurrubukabiyakarbiya wurrubukenungkwarba nabuki-lalika arakba Aburiyama-langwa angalya. Umba enejukwaba Aburiyama ni-likenuma ngawa aburrubukwurruwa-manja neni-yakijajuwama. Biya nabuki-likena arakba wurrubukalakina akwa nabuku-wurdanga karrawaru-wa angakarjiyinga-wa angalya akwa narrubuki-rringkama angaluba karrawara-langwa angerriba arrawu-wa Jaduma-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e-ka Yaweya ni-lyangkiyama, “Kinu-makinama ngayuwa naka-manja nenungkwarba ki-yamina-mulangwa ngayuwa arija-langwa. Nare-ka ngayuwa a-yarrkabuwarrkuma enena ayakwa nganyangwa Aburiyama-langwa umba k-abilyerrikinama ki-yengbinama akina enuwa-manja aduwab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weya ni-yarrkakumarnu-mulangwa ayakwa neniku-kwi-yada nenikuwenikba Aburiyam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ena-langwa wurrumirumirena warnikinikaduwa wurrababurna kuw-ababurnadiname-ka yanda-langwa wurrilyimberrkuwilyaba wurrilyimberrkwulyumida warnumamalya wurringbingbuda kuw-ambilyama wurrakina. Ngayuwe-ka ki-yaminama eningaba wurruwurrakwulyumida-manja warnumamalya engkalina-langwa iya engkalina-langwa angalya, wuburra laka ningi-yaminama ngayuwa eningaba enuwa-manj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a Aburiyama ningu-wekbalyinuma arakba ngayuwa kajungwa kenu-makini-yada nakina ena-langwu-wa warninikuwena akwa kajungwa aburramba-langwa kabumini-yarrkuwarakini-yada nganyangwa ayakwa aburrajukwaba. Kembirra karra-makinama wurrakina aburramba-langwa aburra-langwa-manja warninikuwarrngwa kajungwa aburrajukwaba kabumini-yarrkuwarakini-yada nganyangwa ayakwa akwa ke-yamini-yada ebina eningaba akwa adirrngekburna. Kembirra kabumini-yarrkuwarakina-manja wurrakina warnumamalya nganyangwa ayakwa ki-yaminame-ka ngayuwa eningaba aburruwa-manja amurndakibina-langwiya eningarumuruma ayakwa ababurna-langwiya ningi-yarrkakumarnu-murrilangwiya ngayuwa Aburiyama-manja aduwaba,” ni-yama ni-lyangkiyama Yawey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Yaweya ni-yengbina arakba ayakwa Aburiyamu-wa. Ni-yama, “Bu-makama wurrumurndakangaba warnumamalya WarningiJaduma akwa ngawa WarningiKamara wurruwurrariye-ka wurrilyengma wurrakina. Amandangwa awurruwurrariye-ka ne-yaminjamama warningangkawur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wureya ngi-likajama ngi-dirrirndama ningena akwa ka-rringkinama wurrakina alyangmandukwuna-murrikbe-ka akina ayakwa ning-engkirrikenuma,” ni-yama nakina Yaweya Aburiyamu-w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naja wunambilyuma wunalakina neni-likena neni-dirrirnduma arakba angadingidirra-wa akwa neni-likena erribaja angwurra angerriba Jaduma-wa. Umba eneja Yaweya n-ambilyuma yakwujina akina-manja angakarjiyinga angalya Aburiyama-manja ngaw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kina Aburiyama neni-yendabenuma Yaweyu-wa. Ni-yama, “Jerriya, ningkena amandangwa ka-ngajinama wurrumurndakangaba wurruwurrariya warnumamalya akwa ngawa warninginingaba aburrajukwaba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kwa warningaba kuw-ambilya akina-manja angalya arngkumangbala-ma arngkumemberrkwa warnumamalya dukwa-da. Jerriya ka-ngajinama wurrumurndakakina warnumamalya wurrababurna-langwa? Dukwa ki-lalikina akina angalya kajungwa kuw-ambilyi-yada wurringkinyungwurra wurrumurndakakina warninginingaba warnumamalya, duk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ingkakina a-ngajuma wurrababurna-langwa waka warninginingaba waka wurruwurrariya. Nare-ka. Nare-ka ningkakina-da. Nara ningkakina a-larrkbarjuma warninginingaba warnumamalya. Ningkakina-bina ka-labaja-mulangwa warnumamalya wurrababurna-langwa-da. Kembirra nungkuwa ki-yaminama ebina adirrngekburna ningkakina-da,” ni-yama Aburiyama Yaweyu-w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Yaweya, “K-akburrangina-manja ngayuwa wurrakina arngkumangbala-ma arngkumemberrkwa wurrumurndakakina warnumamalya warningaba Jaduma-manja aduwaba, kembirra kamini-lalikinama akina angalya aburra-langwa,” ni-y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Aburiyama kembirra ni-yengbina ayakwa nakina. Ni-yama, “Ningumarngba ningena, Bungkawa, umba yimini-lalika-langwa ngi-yengba-langwa ngayuwa angwurra akwala ayakwa. Ningene-ka yande-ka ningiyukwujiya ningenumamalya. Ningeningeningaba-me-ka ningena ningeniki-yengba-langwa ayakwa nungkuwa-w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a Aburiyama n-ambilyuma amurndakibina-manja eka akwurdukwurda nuw-arndurrkwarjeyinu-murrumanja Mamura-langwa-manja angalya. Yakwujina ngawa eneja Yaweya nakina ngarningka ni-jadingama arakba enuwa-manja. Memerrkuwilyarra-manja mamawura nakina Aburiyama n-angmakwulaluma mamukwudidikajungwa-langwa-manja kalikw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rngkabiyarbuwa-ma arngkumemberrkwa warnumamalya akwa ngawa wurrumangbala yimbukwa warninginingaba dukwa wurrakina-da. Kembirra nara-manja ngarningka wurrumangbala warningaba aburrajukwaba, dukwa ningkakina ki-ngajinama ababurna angalya-da?” ni-yama.Kembirra ni-lawurrakaja arakba Yaweya ayakwa Aburiyamu-wa. “Nara. Nara kembirra ningena a-ngajuma akina angalya aduwaba,” ni-yam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ka nakina ni-yengbina Aburiyama ayakwa. Ni-yama, “Dukwa arngkabiyarbuwa-ma arngkumemberrkwa warnumamalya warninginingaba wulkwa wurrakina. Kembirra ki-yamarrkinama ningkakina?” ni-yama.Eneja ni-yama Yaweya, “Nara kembirra ningena a-ngajuma akina angalya aduwaba,” ni-yam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Aburiyama ni-yama, “Marrakba. Nara awinyambaduma, Bungkawa, umba ngi-yengba-langwa ngayuwa ngawa angwurra ningena. Dukwa arngkabiyakarbiya-ma arngkumemberrkwa warnumamalya warninginingaba wulkwa wurrakina. Kembirra ki-yamarrkinama ningkakina?” ni-yama.Eneja ni-yama Yaweya, “Nara kembirra a-ngajuma ngayuwa akina angalya aduwaba,” ni-yam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buriyama, “Ningumarngba ningena ngawa ningi-yengbinama ayakwa nungkuwa-wa, Bungkawa, umba yimini-lalika-langwa ngi-yengba-langwa angwurra ngawa. Dukwa arngkambilyuma-ma arngkumemberrkwa warnumamalya warninginingaba wulkwa wurrakina. Kembirra ki-yamarrkama ningkakina?” ni-yama.Eneja ni-yama Yaweya, “Nara kembirra a-ngajuma ngayuwa akina angalya aduwaba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amba-langwa ni-yama Aburiyama, “Marrakba. Nara awinyambaduma, Bungkawa, umba ngi-yengbinama ngayuwa arngkawura ngawa-da. Dukwe-ka wurrumemberrkwa wulkwa warninginingaba warnumamalya wurrakina-da. Kembirra ki-yamarrkama ningkakina-da?” ni-yama Aburiyama Yaweyu-wa.Eneja ni-yama Yaweya, “Wurrumemberrkwa warnumamalya warninginingaba kuw-ambilya-manja, kemba nara ningena a-ngajuma akina angalya-da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jerrukwa Yaweya ayakwa akwa ni-likena arakba neni-lalikama Aburiyama nakina-da. Eneja Aburiyama kembirra ni-lawurradina arakba angalyu-wa-d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-andiyinga akena neni-rringka wurrabiyakarbiya warnungkwarba nabuk-alkilkayanguma yakwujina. Biya nu-warumajungwa nakina Aburiyama warenja-bawiya akwa n-angkarra aburrubukwurruwa-wa nenu-wengmanga. Akwa n-abuluwendinga n-engmudirruwajungwa nenumukwurra ajiringka-wa, mena akini-yada ne-yaminjamama akina ne-yar•dangu-manja wurruminjirrkingka warnumamalya aburra-langwa-manja angaly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Aburiyama wurrubukalakinu-wa, “Yelakwa ambaka wurrubuk-ambilya, nara a-likama,” ni-yama nakina. “K-embirrajinama kirrubukalakina ngayuwa,” ni-yam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-akarrnga-langwa ambaka akungwa kajungwa yikubuk-ajirreni-yada alika. Ene-ka eningaba alungkuwarruwalya eka. Kwa, wurrubuk-angmakayiya-langwa yelakwa,” ni-yama nakina. “Wurrubuku-ngwanja-langwa aduwaya-wiy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ke-yikajama aninga yangkwurrangwa yikubuk-alyubarini-yada kajungwa yikubuki-likaja-manja ngarningka kirrarrubudi-yada nungkwurrubukwurruwa. Ningene-ka ningi-lyelyingminama kirri-likenu-mulangwa karna nganyangwu-wa angalya, kemba k-embirrajinama karna ambaka,” ni-yama Aburiyama.“Yawa,” nabuki-yama. “Akine-ka eningaba ningkakina ningki-yaminama yirruwa-manja,” ne-ya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iyama nakina n-enjirrikaja n-angkarra arrawu-wa Jera-wa akwa nanga-maka, “Warenja, wu-miya aruma aninga ebina eningaba-dangwa, wu-ngwurrungkwa damba,” ni-yama ngaluwa-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-angkarra nakina errekbu-wa, akwa nuwurrak-erruwarna bulukwa eyukwayuwa engmurra-murrikba eningaba warnik-alyubari-yada, akwa nenu-kwa ena-langwa-manja nenungkwarba nibina nenuminu-war•duwar•dangu-murrumanja. Eneja kembirra ni-ngaja nakina nenungkwarba akwa ni-daka akina-da.Ngalaja kembirra na-dadina akina amadangkwa biya yanda-langwa na-walyuwa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2026-06-15T11:50:42Z</dcterms:created>
  <dcterms:modified xsi:type="dcterms:W3CDTF">2026-06-15T11:50:42Z</dcterms:modified>
  <dc:title>Bible.com.au: Jenijija 18:1-33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