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84440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17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kakine-ka ningk-ambilyamurra enena-manja angalya aduwaba ningkuminjirrkingka ningkakina. Akena yiba-kwunama enena ngawa angalya nungkuwa-wa akwa ngawa nungkwa-langwu-wa numirena-murriya warnikinikaduwa. Enene-ka angalya wurrukwala-langwa aduwaba ena, umba nungkwurra-langwa kuw-ambilyamurra akina ambaka-murra. Enena ngawa aringbirra angalya Kenina nungkwa-langwa-langwa numirena-murriya warnikinikaduwa-langwa eningangkawura-da. Kembirra ngayuwe-ka ningena aburra-langwa Ningeningikarrawara ningeningangkawura-da,” ni-yama nakina Neningikarrawara Aburiyamu-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nakina Neningikarrawara enuwa-wa, “Nungkuwa ningkena ki-yarrkilyinginama ki-yarrkilalikinama enena eningarumuruma ayakwa ningi-yarrkakumarnuma ngayuwa nungkuwa-langwi-yada aduwaba. Akwa nare-ka a-yarrkuwarrukwajuma nungkuwa akwa numirena-murriya warnikinikaduwa nungkwa-langwa aburrajukwab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ngkwamba-langwa ki-yarrkakumurnama nungkwa-langwa eningarumuruma ayakwa akwa ka-ringandenama ka-mukaduwamurrikinama ningkakina nungkwa-langwa warnungkwarba wurrababurna-langwa. Akwa ngarningka aburrajukwaba nungkwa-langwa numirena-murriya warnikinikaduwa ke-yaminama ngawa wurrakina, karra-mukaduwamurrikinama aburra-langwa warnungkwarba wurrababurna-langwa. Yikumurndaki-yarrkuwilyakinama enena eningarumuruma ayakwa kirrababurna-langw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-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duwaba-langwa yika-mukaduwamurrikinama wurriyukwayuwa warnungkwarba wurribina ka-rukwularrina-manja mamangbala mabiyakarbiya-manja mamawura. Nara wulkwa nungkwa-langwa yimbukwa warnumamalya umba aburraja wurribina ningkarra-manguma ningku-beyindanguma warnumamalya kabuminu-war•deni-yada warka nungkwa-langwa, ke-yaminama aburrajukwaba wurrakina. Karra-mukaduwamurrikinama aburra-langwa warnungkwarba wurriyukwayuwa aburrajukwaba. Mama na-rukwularrinuma nungkwa-langwa-manja angalya akwa ngarningka eminingka-manja angalya, ke-yaminjaminama ngawa wurrakina akina. Kembirra ki-yamina-manja nungkuwa akina, aburraja wurrababurna-langwa warnumamalya kuw-eningmidinama wurrakina yalakena nungkuwa akwa ngayuwa yi-yarrkakumarnuma enena eningarumuruma ayakwa yididirrbura yalakena aduwaba-da,” ni-yama Neningikarrawara Aburiyamu-w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ama nakina enuwa-wa, “Nara wurrukwala wulkwa a-mukaduwamurrikama nungkwa-langwa warnumamalya umba wurrababurna-langwa warnungkwarba ka-mukaduwamurrikinama ngawa ningkakina. Kembirra yiki-yamina-manja nungkwurruwa kirrakina akina, akine-ka ka-jirrkumakajungwunama enena ayakwa eningarumuruma yi-yarrkakumarnuma yalakena yakuwa yididirrbura akwa nara a-yarrkuwarrukwajuma akina umba eningangkawura kuw-ambilyamurr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ibina warnungkwarba nara-murrumurra karra-mukaduwamurrika, kembirra nare-ka arakba nganyangwa warnumamalya wurrakina, mena nara-baba ebina ayakwa eningarumuruma karri-yarrkilyinga wurrakina-da,” ni-yama nakina Neningikarrawara Aburiyamu-w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garningka ni-yengbinuma Neningikarrawara enena ayakwa Aburiyamu-wa. “Nara arakba ningkena e-yengbijuma dakina dadingiyena dadimikirra Jeraya, umba aduwaba-langwa arakba kinga-yengbijinama Jer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ngena nganja ki-yaminama eningaba ngaluwa-manja. Yiba-kwunamurra kembirra nenikuwena ningkena, akwa naka nenikuwena nungkwa-langwa kembirra Jera-langwa naburradikba. Ngayuwe-ka ki-yaminama eningaba Jera-manja. Ngalaja dakina duminjarringba dadingadinuba-wiya king-ambilyama wurrilyimberrkwulyumida-langwa warnumamalya wurrilyimberrkeyebijeba iya wurrilyimberrkeyebijeba. Kembirra aburraja wurrukwala warnikabijada warnikinikaduwa ngala-langwa wurrakina wurrububungkawa ka-bungkawadinama aburra-langwa-manja angalya-da,” ni-yama Neningikarrawara Aburiyamu-w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Aburiyama kembirra n-abuluwendinga n-engmudirruwajungwa angerriba nenumukwurra ajiringka-wa kajungwa neniki-yangmarngkwaji-yada Neningikarrawaru-wa. Akena ni-jungwa amarngka, mena-baba ni-lyangkiyama nakina, “Ki-yamarrkama k-akumajungwunama wurrangariya 100 mamarika-manja iya yinungkwura-manja ningena? Akwa ngarningka kingi-yamarrkama daka Jera karring-arrangbama wurrangariya 90 mamarika-manja iya yinungkwura-manja arakba? Dadiyuwangkwe-ka arakba daka!” ni-lyangkiyama Aburiyam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 arakba nakina Neningikarrawaru-wa, “Miyambena-burra nara Yijumeyila a-manguma amurndakijika-murriya nganyangwa ki-jungwa-manja?” ni-yama nakin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-mukaduwamurrika-mulangwa na-jirrkumakajungwunu-mulangwa eningarumuruma ayakwa ni-yarrkakumarnu-mulangwa Yawey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ingikarrawara ni-yama, “Ngarra! Dake-ka dadingiyena Jera kangumin-arrangbinama ningkena nangariya nungkwa-langwa-da! Akwa kembirra kini-yengbijinama ningkena nenimikirra Ajika,” ni-yama. Akine-ka ayakwa ni-yengbinuma Neningikarrawara mena akina ekirra Ajika ne-yaminama “nu-marngkinama.”Biya kembirra ni-yama ngarningka Neningikarrawara, “Ngalaja ebina ayakwa eningarumuruma ningi-yarrkakumarnuma ngayuwa aduwaba kembirra ena-langwa enejukwaba akina, akwa nara kembirra akina a-yarrkuwarrukwajuma. Akina ngawa eningarumuruma ayakwa kuw-ambilyama eningangkawura, ena-langwi-yada akwa ngawa ena-langwa-langwa wurrumirumirena warnikinikaduwa eningangkawur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bina ayakwa yi-yengkilabenuma Yijumeyila-langwa ning-engkirrikenuma. Akwa kembirra nganja ningena ki-yaminama eningaba enuwa-manja, akwa kembirra kinu-kwunama wurrababurna wurriyukwayuwa akwa ngawa wurrababurna wurrumirumirena warnikinikaduwa ena-langwa. Aburraja kembirra ena-langwa warninikuwena wurrumemberrkwa wurrambilyuma wurrububungkawa wurrakina ka-bungkawadinama aburra-langwa-manja angalya wurrakina. Ena-langwa wurrumirumirena warnikinikaduwa wurrababurna kuw-ambilyama wurrilyimberrkwulyumida wurrilyimberrkuwilyaba warnumamalya wurr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kina Ajika ngalaja Jera kingin-arrangbinamurra nakina mingka-manja mamarika. Kembirra ebina ayakwa eningarumuruma yi-yarrkakumarnuma yalakena aduwaba, akina ki-yarrkilyinginama ngawa nganja enamba-langwi-yada Ajika yimbukwa-da,” ni-yama Neningikarrawara Aburiyamu-w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jerrukwa-manja ayakwa nakina Neningikarrawara neni-lalika arakba Aburiyama-d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makini-yada ngawa mamawura eneja nakina Aburiyama nenumini-yarrkuwarakama ayakwa Neningikarrawara-langwa. Biya kembirra arakba neni-ringandanga nenu-mukaduwamurrika nakina nenikuwenikba Yijumeyila-manja, akwa ngawa wurrababurna-manja warnungkwarba wurribina nuw-ambilyu-murrumanja ena-langwa-manja angalya. Nenu-mukaduwamurrikama nakina ena-langwa warnikuminuwar•duwar•da wurribina nu-beyindanguma nakina, akwa ngawa wurribina nawurraki-rukwularrinuma ena-langwa-manja angalya akwa ngawa wurrababurna-langwa wurriyukwayuwa ena-langwa-langwa warnikuminuwar•duwar•da aburrajukwaba nakina-d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buriyama arakba nakina 99 mamarika iya yinungkwura n-ambilyuma akini-yada ngawa nenu-mukaduwamurrika-manja wurrakina enuwa-manja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eneja nenikuwenikba Yijumeyila nakina mememberrkwa mabiyakarbiya mamarika iya yinungkwura n-ambilyum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nalakina ngawa narralirraku-mukaduwamurrikama muwilyaba-murra-manja mamawura wunididirrbura-d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aburraja wurrumurndakibina warnungkwarba nuw-ambilyu-murrumurra Aburiyama-manja akwa nenuminu-war•duwar•danguma warka ena-langwa narra-mukaduwamurrikama aburrajukwaba makina-manja ngawa mamawura wurrididirrbura-d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ema arakba nakina n-ambilyuma 99 mamarika iya yinungkwura. Kembirra arakba eneja nakina Yaweya n-abilyerrikajungwunuma enuwa-manja akwa ni-yama, “Ngayuwe-ka ningena Ningeningikarrawara ningarrubuda-dangwa, akwa nungkuwa yikumini-yarrkuwarakinama ngawa nganyangwa ayakwa,” ni-yama nakina. “Akwa ki-yaminjaminama ngawa eningaba-wiya arngkababurna-langwa,” ni-yama naki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lakena yi-yarrkakumurnama aduwaba eningarumuruma ayakwa yididirrbura, akwa nara a-yarrkuwarrukwajuma ngarningka. Enena ngawa arakba ayakwa eningarumuruma ningi-yarrkakumurnama ngayuwa nungkwa-langwa kajungwa kuw-ambilyi-yada akina eningangkawura-da. Yiba-kwunamurra wurrababurna numirena-murriya warnikinikaduwa nungkwa-langwi-yada,” ni-yama Yaweya Aburemu-w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Aburema n-abuluwendinga arakba akwa n-engmudirruwajungwa nenumukwurra angerriba ajiringka-wa kajungwa neniki-yangmarngkwaji-yada nakina Neningikarrawaru-wa.Eneja ni-yama ngarningka Neningikarrawara Aburemu-wa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Enena ayakwa eningarumuruma yirra-wekbilyenama nungkwa-langwi-yada akwa nara a-yarrkuwarrukwajuma ningena. Yirra-makinama amandangwa ningena ningkakina-bina ngawa ningkuwilyaba-ma ningkeningadinuba-wiya ningkumirarringba wurrilyimberrkwulyumida-langwa warnumamalya wurrilyimberrkeyebijeba iya wurrilyimberrkeyebijeb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duwaba-langwa arakba nara nungkwa-langwa ekirra Aburema umba arakba Aburiyama ningkakina ningkenimikirra. Enena ekirra enikaduwa yirra-kwunama nganja nungkuwa-wa mena-baba ningkumirarringba ningkeningadinuba-wiya ki-yengbijajungwunama nungkuwa wurrilyimberrkwulyumida-langwa warnumamalya wurrilyimberrkeyebijeba iya wurrilyimberrkeyebijeba,” ni-yama Neningikarrawara Aburemu-wa. Akine-ka ayakwa ni-yengbinuma nakina, mena akina ekirra Aburema ne-yaminama “numirarringba numikbiyiya,” umba ngalaja ekirra Aburiyama ne-yaminama “numirarringba wurrababurna-langwa warnumamalya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i-yama ngarningka Neningikarrawara Aburiyamu-wa, “Yiba-kwunama ngayuwa wurrababurne-ka warnikinikaduwa numirena-murriya nungkuwa-wa. Aburraja wurrukwala wurrububungkawa wurrakina ka-bungkawadinama aburra-langwa-manja angalya. Wurrakine-ka nungkwa-langwa kuw-ababurnadinama warnikinikaduwa numirena-murriya ka-wurrakwulyumidadinama yanda-langwa wurrilyimberrkwulyumida warnumamalya wurrilyimberrkeyebijeba iya wurrilyimberrkeyebijeba kuw-ambilyama wurrumurndakakina arakb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e-ka nganja ningena a-yarrkuwarrukwajuma enena eningarumuruma ayakwa ningi-yarrkakumurnama aduwaba. Umba eningangkawura ngawa kuw-ambilyama nungkwa-langwi-yada akwa ngawa nungkwa-langwi-yada numirena-murriya warnikinikaduwa aburrajukwaba. Ningene-ka nungkwa-langwa Ningeningikarrawara aduwaba akwa ngawa ningeningangkawura ngawa-da, akwa ngarningka nungkwa-langwa-langwa numirena-murriya warnikinikaduwa-langw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2026-05-26T20:42:12Z</dcterms:created>
  <dcterms:modified xsi:type="dcterms:W3CDTF">2026-05-26T20:42:12Z</dcterms:modified>
  <dc:title>Bible.com.au: Jenijija 17:1-27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