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presProps" Target="presProps.xml"/>
  <Relationship Id="rId23" Type="http://schemas.openxmlformats.org/officeDocument/2006/relationships/viewProps" Target="viewProps.xml"/>
  <Relationship Id="rId2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253966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nijija 16:1-1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in1992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ni-yama nakina Yeka-wa, “Ningkena-bina ningkidarringka ningkibina ningkingaminu-war•duwar•danguma warka Jeraya-langwa-na?” ni-yama nakina. “Ningki-yaminjamarrkinama ningkena yelakwa? Ngamba-langwa ningkena ningki-likenuma akwa ngambu-wa ningki-likajama ningkena?” ni-yama.Ngalaja Yeka yingi-yama enuwa-wa, “Ningene-ka ningi-lyumaduma Jeraya-langwa.”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ni-yama nakina ngaluwa-wa, “Jeyi! Lawurradina Jerayu-wa akwa kingaminu-war•dena warka ngala-langwa, mena ngu-mangu-murrada nungkuwa ngala-langwi-yada ningkakina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ngayuwe-ka ningena yiba-kwunama wurrababurna warnikinikaduwa ambinya nungkwa-langwa.Kembirra aburraja ka-wurramur•dinama wurrakina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ungkwaja kin-arrangbinama nenungkwarba niyukwujiya nungkwa-langwa akwa kini-yengbijinama nenimikirra Yijumeyila,mena ngayuwa ning-engkirrikenu-mubaba aduwaba nungkwa-langwa angwada ningku-ngwadinuma ningkakina,”ni-yama nakina Yeka-wa. Akine-ka ekirra Yijumeyila ne-yaminama “Neningikarrawara n-engkirrikajama.”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ni-yama ngarningka nakina nenikumamurikaja ngaluwa-wa,“Nakine-ka naburrena nungkwa-langwa warningerriberriba wuburra kini-yaminama nakina.Akwa ken-awinyambakinama nakina awinyamba warningerribirra-manja warnumamalya.Aburrajukwaba kembirra arrkala ke-yaminama enuwa-wa-da.Kin-ambilyama nakina nakwukawura wurreyebijeba wurrumurndakakina-langwa warnumamalya ena-langwa-langwa-da,”ni-yama nakina nenikumamurikaja Yaweya-langwa Yeka-wa-da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Wa!” yingi-lyangkiyama ngalaja Yeka. “Nare-ka nakina Yaweya-langwa nenikumamurikaja. Nakina-bina ningeni-rringkama Yaweya yimbukwa umba nara wurrukwala. Nganyangwa-murra menba ningeni-rringkama akena ningena ngawa ningeniba ning-ambilyama ngayuwa-da,” yingi-yama. Biya kembirra ni-yengbinu-mulangwa Yaweya ngaluwa-wa yingini-yengbijuwama nakina “Neningikarrawara Nibina Ngini-rringkinama Ngayuwa.”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duminakina-langwa-manja ayakwa aburarrka, ebina emedirra akungwa aburraja wurrukwala narri-yengbijuwama wurrakina aduwaba “Numinakina Emedirra Akungwa Neniba Nakina akwa Ngini-rringkinama Ngayuwa.” Umba akine-ka emedirra akungwa nuw-ambilyumurra akina wilyarra Kedeja-langwa akwa ngawa Bereda-langwa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alaja kembirra dakina Yeka yingi-lawurradina arakba Jerayu-wa akwa yakwujina yinginumin-arrangba nangariya Aburema-langwa dakina-da. Eneja Aburema neni-yengbijuwa nakina nangariya nenikuwenikba Yijumeyila-da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ni-rukwularru-manja nakina nangariya, nakine-ka Aburema n-ambilyuma 86 mamarika iya yinungkwura. Neniyuwangkwe-ka arakba n-ambilyumurra akina-manja angalya-da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ka-langwa akwa Yijumeyila-langwa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akwujina ngawa eneja Aburema n-ambilyuma Kenina-manja angalya. N-ambilyumurra nakina mememberrkwa mamarika iya yinungkwura, akena ngalaja dadingiyenikba Jeraya duburubura ngawa dadingarijira-ma. Ebina-wiya dakina Jeraya nanga-mangumurra Yijiba-langwa duwilyaba dadiyara dadimikirra Yeka. Eneja neningiyadikba nu-beyindanguma ngala-langwa-langwa warnumamalya dadikuminu-war•di-yada warka Jeraya-langwa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alaja Jeraya kembirra yingi-yama neningiyadikba-wa, “Nakine-ka Yaweya nara kenu-kwa-langwa wurriyukwayuwa ngayuwa-wa, umba nungkwaja nga-mena daka dadiyara wurringi-yakeyina wurringu-mungkwula,” yingi-yama. “Nganyangwi-yada kembirra wurrangariya ka-rukwamalyeni-yada karring-arrangbina-manja dakina,” yingi-yama Jeraya Aburemu-wa yinginu-makama.Eneja kembirra Aburema ni-lyangkuwama nakina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kembirra Jeraya yinginu-kwa arakba dakina dadiyara neningiyadikba-wa-da ena-langwi-yada didarringka-da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kembirra arakba wunalakina neni-yakeyina dakina Yeka-da.Bi...ya yinginuminu-mambakinuma arakba dakina wurrangariya Aburema-langwa. Yingu-ngkweningabakajungwuna dakina Jerayu-wa-da. Biya yingi-yama Yeka dakinu-wa Jeraya, “Ningene-ka arakba ningeningaba ngaya,” yingi-yama, “ningenuminu-mambakina-mubaba arakba ningena wurrangariya Aburema-langwa,” yingi-yama dakina Jerayu-wa-da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alaja yingi-yama Jeraya neningiyadikba-wa, “Nguminu-mambakina-mubaba wurrangariya nungkwa-langwa, kembirra yingu-ngkweningabakajungwunama dakina ngayuwa-wa,” yingi-yama. “Ngayabakiya-ba ningena yirra-makama nungkuwa ningkeniki-rndirrka dakina didarringka,” yingi-yama. “Akena yingu-ngkweningabakajungwunamurra daka yingu-mambakina-mulangwa wurrangariya. Yingi-yengbiyengbeyinamurra ngayuwa-wa ayakwa awurruwurrariya, akwa yingi-yaminjaminamurra ngawa daka arngkababurna-langwa,” yingi-yama dakina Jeraya. “Yimiyambena-kiya yeningaba-kiya, nungkuwa yinda ngayuwa? En-engkirrikaja kembirra Yaweya nakina-da,” yingi-yama Jeraya dakina Aburemu-wa-da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Aburema ni-yama, “Nungkwa-langwa-bina daka didarringka-da, akwa nungkwa-langwa-bina warka nguminu-war•duwar•denama-da. Nungkuwa-bina ningkinga-war•dikinama ningkakina-da, kembirra ki-yaminama ningkakina nungkwabakiya-ba dakina-manja didarringka,” ni-yama Aburema ngaluwa-wa.Kembirra akini-yada ngawa ngalaja dakina Jeraya dubardijene-ka nanga-rinjirinjarrkama dakinu-wa Yeka. Nanga-larrkbarjanguma eka-murra ebina ayakwa yingi-yengbeyinu-mulangwa awurrariya ngaluwa-wa. Ngalaja kembirra yingi-lyumada arakba Yeka dakina-da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yingi-lyumada arakba Yeka. Yingi-likenumurra engku-wa angalya engburingka-wa nara-murruwa warnumamalya kuw-ambambilya. Yinguma-yuwarnuma mamurukwa mibina numu-likenumurra angerriba akinu-wa angalya emikirra Jura. Ying-alilikena dakina ngawu...wa, yanda-langwa ying-akburranga arakba lukwakwa emedirra akungwa. Akina-manja ngawa angalya eneja nakina nenikumamurikaja Yaweya-langwa nang-akburranga yakwujina-da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">
  <a:themeElements>
    <a:clrScheme name="Theme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2026-07-08T15:09:56Z</dcterms:created>
  <dcterms:modified xsi:type="dcterms:W3CDTF">2026-07-08T15:09:56Z</dcterms:modified>
  <dc:title>Bible.com.au: Jenijija 16:1-16 (Anin1992)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