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ema, “Ningkubungkawa Yaweya, ki-yamarrkinama ngayuwa k-eningmidinama enena angalya nganyangwa?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 Aburemu-wa, “Yi-yikaja awilyaba bulukwa iya nenukwuda adarringka-kiya akwa ngawa enungkwarba jiba, amurndakibina mabiyakarbiya mamarika iya yinungkwura nuw-ambilyuma. Akwa ngarningka yi-yikaja duwilyaba darrawurukukwa akwa duwilyaba dakwurakburakba,” ni-yama Yaweya en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ema ni-likena, numurndak-angkarna amurndakakina, biya neni-yikena kembirra Neningikarrawaru-wa arakba. Kembirra nu-wardanga, numurnda-ngkingkarrngarna amurndakakina wilyarra, akwa n-akumarna amurndakibina amadangkwa ajiringka-manja, akwala yada-langwa-langwa, umba akwala angalaluba. Ngalaja kembirra na-kwurukweyinuma amurndakakina awurruwurrakidirrbura. Akena nara wurrajija keni-ngkarrngarn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iminingka wurrukwala wurrajija wurradidirrungwarna wuburra yukwurrijija na-dirrirnda angaluba amurndakakinu-wa amadangkwa, akena eneja Aburema nu-minangkirraja nakina wurrakina wurrajij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a-merrkilarrinu-manja mamawura nakina Aburema nu-mungkwulinga arakba marringa madirrungwarna. Kembirra nu-mungkwulu-wiya nakina Aburema nu-minjirrkakbar•de-ka angwurra n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i-yama nakina enuwa-wa, “Nungkuwa ningkakina k-ambilyama yanda-langwa k-eniyuwangkwudinama akwa nungkwabakiya-ba ki-jungwunama ningkakina ningkumurndamurndirra. Kembirra ki-jungwa-manja nungkuwa, aburraja wurrukwala warnumamalya kabu-rungkwabinama ningkakina,” ni-yama Yaweya. “Ki-jungwa-manja nungkuwa, kembirra aburraja nungkwa-langwa numirena-murriya warnikinikaduwa ka-likajama wurrakina eng...ku-we-ka angalya alarrkingku-wa. Akwa kuw-ambilyame-ka yakwujina wurruminjirrkingka wurrakina. Aburraja wurrububardijena warnumamalya wurruminakina angalya karra-menama nungkwa-langwa warnikinikaduwa numirena-murriya akwa karra-war•dikiname-ka aruma warka wurrakina-manja yakwujina-da,” ni-yama nakina Yaweya Aburemu-wa.Biya ni-yama ngarningka, “Kuw-ambambilyama kembirra wurrakina nungkwa-langwa numirena-murriya warnikinikaduwa yakwujina akina-manja ngawa angalya yanda-langwa 400 mamarika iya yinungkwura kini-jerridina-manja yakina, mena nara-baba ambaka ningena a-minangkirrajuma wurrumurndakenena warningiyelakwa warnumamalya WarningAmawa. Wurruwurrariye-ka nuw-ambilyama aduwaba wurrumurndakenena warnumamalya WarningAmawa, akena kuw-arriyadinama ambaka-murrumurra angwurre-ka wurrakina. Kembirra akini-yada ngawa kuw-arriyadina-mulangwa wurrakina, ngayuwe-ka ningena ka-banijumindenama, ku-minangkirreyinama wurrakina-da. Kembirra ngayuwa ningena k-awinyambadinama wurrumurndakibinu-wa wurrububardijena warnumamalya ebina-manja angalya alarrkingka-manja. Umba aburraja numirena-murriya warnikinikaduwa karri-lalikinama akina angalya akwa ka-lawurradinama yangkwurrangwa. Umba ka-jadena-manja akina-langwa angalya alarrkingka-langwa wurrakina numirena-murriya warnikinikaduwa, karri-larrngkuwarakinama ababurna amurndakijika-murriya iya yababurna yinungungwangba-murriya akwa ababurna angwarnda-murriya awurrakwulyumida aburruwa-manja. Wurruminababurne-ka kembirra wurrakina-da,” ni-yama Yaweya nakina Aburemu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arakba mamawura numa-merrkawiyeba makina akwa na-larrumur•da arakba. Kembirra adirrariyaba ngalaja amarnina nuw-angmakwulalinga adingira-murra-manja bajikala nuw-abilyerrikajungwa akina, akwa nuw-angkarrkarjeya angwarra ngala-langwa. Akwa ngalaja na-jadinga akina angwura nuw-abarrirrakina wuburra yinumukwa yimundungwa. Nalirraki-likena alakina angwura-kiya wilyarra n-akumarnu-murrumanja Aburema amurndakibina amadangkwa ajiringka-man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eneja nakina Yaweya ni-yarrkakumarnuma eningarumuruma ayakwa Aburema-langwi-yada. Umba Aburema enamba-langwa nu-manga akina ayakwa ena-langwi-yada. Ni-yama Yaweya enuwa-wa, “Amurndakenena ayakwa nganyangwa, akwa nara a-yarrkuwarrukwajuma ningena. Enene-ka angalya aringbirra amandangwa ka-kwunama nungkwa-langwu-wa numirena-murriya warnikinikaduwa-wa. Wurrakine-ka na-likajama enena angalya Yijiba-langwa akwa engku-wa angerriba angabu-wa adirrungwarna adalyuma emikirra Yiburadi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aburraja wurrumurndakenena warnumamalya nuw-ambilyama wurrabalija wurruminenena angalya. Akwala angalya WarningiKena-langwa warnumamalya, iya akwala angalya WarningiKenija-langwa warnumamalya, iya akwala angalya WarningiKadumana-langwa warnumamalya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kwala angalya WarningiYida-langwa warnumamalya, iya akwala angalya WarninguBerija-langwa warnumamalya, umba akwala angalya WarningiRebeyima-langwa angalya 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rrkakumarnu-mulangwa Neningikarrawara eningarumuruma ayakwa Aburem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murndakenena akwala angalya WarningAmawa-langwa warnumamalya aduwaba, iya akwala angalya WarningiKenina-langwa, iya akwala WarningiKikaja-langwa umba akwala ngarningka WarningiJebija-langwa warnumamalya akina. Amurndakenene-ka angalya aburra-langwa ababurna-langwa ka-kwunama ngayuwa amandangwa nungkwa-langwu-wa numirena-murriya warnikinikaduwa-wa-da,” ni-yama nakina Yaweya Aburemu-w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-ambilyu-manja nakina Aburema arrawa ena-langwa-manja kalikwa, nenu-marngkirringkama nakina Yaweya akwa n-engkirrikenuma ayakwa ni-yengbinuma enuwa-wa. Eneja ni-yama Yaweya, “Nara akbar•duma. Nganja ningena yiba-didirrakinama nungkuwa awurruwurrariya-langwa kajungwa ningkingkinyungwurra k-ambilyi-yada ningkakina, akwa ngawa yiba-kwunama ngayuwa eninginingaba-wiya,” ni-yama Yaweya en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ema, “Ningkubungkawa Yaweya, miyambena-burra yiku-kwunama eninginingaba ngayuwa-wa? Nara wurribina wurriyukwayuwa nganyangwa. Nuwilyaba-ma wulkwa nenungkwarba nenimikirra Eliyeyija wuburra laka nenikuwarrka nganyangwa, mama nginuminu-war•denama warka nakina. Umba angalya ena-langwa Damajija 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aja nara yiku-kwa wurriyukwayuwa ngayuwa-wa. Kembirra ki-jungwa-manja ngayuwa, nakine-ka Eliyeyija kinu-menama amurndakijika nganyangwa-da,” ni-yama Aburem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-engkirrika nakina Aburema Yaweya ni-yengbinuma ayakwa ngarningka enuwa-wa. Ni-yama eneja Yaweya, “Kwuja! Nara nakina Eliyeyija a-manguma amurndakijika nungkwa-langwa ki-jungwa-manja nungkuwa. Umba ambaka-murra ningkakina k-akumajungwunama amandangwa nenikuwena. Kembirra nakina-bina nenikuwena kinu-menama amurndakijika nungkwa-langwa ki-jungwa-manja nungkuwa,” ni-yama Yaweya Aburem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weya nenu-wilyaka Aburema errekbu-wa akwa ni-yama enuwa-wa, “Ngwundikadiya angubinu-wa karrawaru-wa, akwa yindukwureya nga-murnduwarna dumurndakangaba dakilyingajanga,” ni-yama. “Nungkwa-langwe-ka warnikinikaduwa numirena-murriya kuw-ababurnadinama wurrakina. Wurruwurrakwulyumide-ka wuburra dumurndakangaba dakilyingajanga duwurrakwulyumida ke-yaminama wurrakina aburrajukwaba-da,” ni-yama nakina Yaweya Aburem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-werrikambilyuma Aburema Yaweyu-wa. Kembirra akina-langwa arrkala nakina Yaweya nenu-werrungwur•danguma Aburemu-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akina Yaweya Aburemu-wa, “Ningene-ka ngayuwa Yaweya, ningibina yirra-wilyakama ningkakina engemba-langwa Wura-langwa ebina-langwa angalya aringbirra-langwa emikirra Babuleniya. Yirra-wilyakama nungkuwa yangkwurrangwa kajungwa ningeniku-kwi-yada enena angalya nungkwa-langwa,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2026-06-15T11:50:49Z</dcterms:created>
  <dcterms:modified xsi:type="dcterms:W3CDTF">2026-06-15T11:50:49Z</dcterms:modified>
  <dc:title>Bible.com.au: Jenijija 15:1-21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