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783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14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lawurradinu-manja nakina Aburema ena-langwu-wa angalya na-ngajeyinu-mulangwa wurrumurndakibina Kedaleyuma-murriya, eneja nubungkawa Jaduma-langwa nenu-kwurukwa ni-likena nakinu-wa. Biya nen-akburranganja wunalakina ekbilyuwalya-manja angalya emikirra Jebeya. Aminambilyuma ekirra akina angalya, awilyaba Jebeya umba awilyaba ngarningka “Nubungkawa-langwa Angalya” akin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ukwaba nuwilyaba nenungkwarba Malkijideka nenimikirra ni-likenumurra nakina Aburemu-wa. Nakine-ka nenungkwarba nubungkawa Jalema-langwa akwa ngarningka NuMinida nenungkwarba n-ambilyumurra. NuMinida nakina Neningikarrawara-langwa umba eneja nakina Neningikarrawara naruma numikbiyiya-dangwa. Eneja nu-wilyakame-ka nakina amalyirra akwurena-langwa akwa ngawa damba Aburemu-wa-d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yengbina Malkijideka nakina ayakwa Neningikarrawaru-wa. Ni-yama,“Nungkuwa ningkakina Ningkeningikarrawara ningkibina ningkaruma ningkumikbiyiya-dangwa.Ningkakina-bina ningki-ngekburakama angubina iya ababurna-langwa angalya-da.Yamina eningaba Aburema-manj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ken-akwurrajuwama nakina-manja, ningkenu-mamurikajuwamaakwa kembirra eneja neni-larrmanguma nu-minangkirrajuma nakina wurrumurndakibina wurrawinyamba warnungkwarba wurrababurna-langwa.Kembirra aminakina-langwa yirruwa ke-yangmarngkwajinama nungkuwa-wa aduwaba,”ni-yama nakina Malkijideka Neningikarrawaru-wa.Eneja kembirra Aburema nenu-kwa ababurna eninginingaba amurndakijika enuwa-wa. Ni-larrngkwaburranga Aburema ababurna-langwa eningerribirra amurndakibina nenu-murrakajuwama nakina ni-larrngkilawurrakajuwama Kedaleyuma-murriya-langwa akwa nu-murnduwarnuma akina kajungwa neniku-kwi-yada akwala Malkijideku-wa. Ni-larrmburranguma arngkumemberrkwa amurndakijika akwa kembirra nenu-kwama alarrngkuwilyaba Malkijideku-wa umba amangbala abiyarbuwa nu-minambilyuma. Umba ememberrkwa bulukwa nu-murnduwarnuma akwa nenu-kwama awilyaba. Biya ni-yaminjamama ngawa nenu-kukwame-ka amukwiyadakina ababurna-d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yama eneja nakina nubungkawa Jaduma-langwa Aburemu-wa, “W-akwurrajina ababurna-langwa amurndakijika amurndakenena nungkwa-langwi-yada umba yimini-lawurrakajina wurrumurndakenena nganyangwa warnumamalya,” ni-yam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-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eneja Aburema enuwa-wa, “Nara ningena akwurrajuma nungkwa-langwa amurndakijika. Nara a-manguma duwilyuwilyaba dadumakirnda akwa awilyuwilyaba amakirnda eningalika. Enena ayakwa yirra-makinama nungkuwa-wa akwa ngawa ningi-yengbijinama ekirra Yaweya-langwa. Nakina-bina ni-ngekburakama angubina akwa ababurna-langwa angalya. Enena kembirra ayakwa yirra-makinama nungkuwa-wa kajungwa kin-engkirrikaji-yada Yaweya, nibina naruma numikbiyiya-dangwa Neningikarrawara nakina, akwa nara ngayuwa a-yarrkuwarrukwajuma enena ayakwa nganyangwa. Kembirra nare-ka nungkwaja e-yamama, ‘Ngayuwe-ka ningena ningenu-mamurikajuwama Aburema. Kembirra aminakina-langwa numinababurna amurndakijika nakina-da,’ nara e-yamama ningkakin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ningena nara a-rndirrkama akwala amurndakijika nganyangwi-yada. Umba nganyangwa warnungkwarba nuw-alyubarinuma arakba wurrakina aninga, kembirra akine-ka yimbukwa yirra-langwa, nara akwala. Umba wurra-larrkiya warna warnungkwarba Anira iya Ejikala akwa Mamura, aburru-murnduwarna akina amurndakijika akwa karrubuku-wilyakina aburrubukwurra-langwi-yada-da,” ni-yama Aburema nakinu-wa nubungkawa NeningiJaduma-d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ema neni-lawurrakajuwa-mulangwa Lada awinyamba-langwa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uwilyaba nenungkwarba nenimikirra Kedaleyuma ningbuda n-ambilyumurra nubungkawa ena-langwa-manja angalya engemba Elama. Biya nakina Kedaleyuma nu-bungkawadinuma ngarningka wurrukwala-manja wurrububungkawa wurrumangbala-manja. Warnimikirra wurrakina Bera iya Birija iya Jina iya Jemeba akwa ngawa nuwilyaba nubungkawa akina-manja angalya emikirra Bela. Akena akina angalya aminambilyuma-kiya ekirra, Bela akwa ngawa Jawa. Nakine-ka Bera nubungkawa ena-langwa-manja angalya Jaduma, umba eneja nakina Birija nubungkawa ena-langwa-manja angalya Kamara, umba eneja nakina Jina nubungkawa ena-langwa-manja angalya Aduma, umba eneja nakina Jemeba nubungkawa ena-langwa-manja angalya Jebawuma nakina.Umba nibina Kedaleyuma nu-bungkawadinuma nakina nenungkwurakba wurrakina-manja wurrububungkawa wurrumangbala. Mememberrkwa-manja mambilyuma mamarika iya yinungkwura nu-bungkawadinuma nakina Kedaleyuma wurrakina-manja wurrububungkawa wurrumangbala akwa ngawa aburra-langwa-manja warnumamalya wurrababurna-manja. Kembirra mingka-manja mamarika wurrakine-ka wurrumangbala wurrububungkawa na-lyangkuwerribikajungwunuma nari-yada arakba amin-engkirrikuma Kedaleyuma-wa.Kembirra mingka-manja mamarika eneja Kedaleyuma nakina nenu-wilyakama ena-langwa wurrawinyamba warnungkwarba engembu-wa Ajerada-Karneyimu-wa. Aburrubukwurrajukwaba wurrubukabiyakarbiya wurrubukubungkawa narra-wilyakama aburrubukwurra-langwa wurrawinyamba warnungkwarba akinu-wa angalya kajungwa warniku-mamurikaji-yada wurrakina Kedaleyuma-manja. Wurrubukalakina wurrubukubungkawa wurrubukenimikirra Amirabela iya Ariyakwa akwa Didala. Nakine-ka Amirabela nubungkawa ena-langwa-manja angalya Babuleniya, umba eneja Ariyakwa nubungkawa nakina ena-langwa-manja angalya Elajara, umba eneja Didala nubungkawa nakina ena-langwa-manja angalya Kawiyima.Aburraja wurrababurne-ka wurrawinyamba wurrakina-langwa wurrubukubungkawa wurrubukabiyarbuwa, Kedaleyuma-langwa iya Amirabela-langwa iya Ariyakwa-langwa akwa Didala-langwa. Na-mamurikeyinume-ka wurruwurrakakina akwa na-wardiyinuma wurrakinu-wa warnumamalya warnimikirra WarningiRebeyima engemba-manja Ajerada-Karneyima. Na-wardiyinuma wurrakinu-wa, biya yadikina kembirra nawurraki-likenuma ngawa engembu-wa Yemu-wa akwa na-wardiyinuma yakwujina wurrukwalu-wa warnumamalya warnimikirra WarningiJijima wurrakina. Biya kembirra yadikina nawurraki-likenuma ngawa ekburriyalkwu-wa emikirra Kiriyadeyuma akwa ngarningka ngawa na-wardiyinuma yakwujina wurruwurrakukwalu-wa warnumamalya warnimikirra WarningEmima. Narra-jungwajuwame-ka wurrakina wurrababurna warnumamalya, WarningiRebeyima-manja iya WarningiJijima-manja akwa WarningEmima-manja warnumamalya.Biya kembirra yadikina nabuki-likenuma wurrubukalakina wurrubukabiyarbuwa wurrubukubungkawa iya aburrubukwurra-langwa warnungkwarba ebinu-wa angalya emikirra Yiduma. Aminababurna angakingakarjiyinga akina angalya. Yakwujina ngawa kembirra na-ngajeyinuma wurrakina wurrukwalu-wa warnumamalya warnimikirra WarningiYari. Narra-jungwajuwama wurrababurna warnumamalya akwa kembirra narra-larrmanguma wurrukwala. Na-minangkirreyinuma wurrakina ngawa bi...ya yanda-langwa Elbarena angalya. Akine-ka angalya akilarrkbidjina alarrkingburingka-manja nuw-ambilyuma.Biya kembirra yadikina nawurraki-lyangkarrngajungwunuma wurrakina akwa ngarningka ngawa nawurraki-lawurradinuma engembu-wa angalya Kedeja. Akini-yada akina angalya Enumijibada emikirra adinuba-wiya, umba kembirra aduwaba Kedeja arakba akina emikirra. Wurringbingbude-ka ngawa namurndaki-likenume-ka. Biya narruwurraku-murrakajuwa ababurna-langwa angalya wurrumurndakibina-langwa warnumamalya WarningAmaleka. Biya kembirra ngarningka ngawa na-ngajeyinuma wurrukwalu-wa warnumamalya WarningAmawu-wa wurribina nuw-ambilyu-murruwa engemba-manja angalya Yajijena-Damara akina. Na-wardiyinuma wurrakinu-wa akwa narra-jungwajuwama wurrababurna warnumamalya.Aburraja kembirra wurrububungkawa wurrumangbala Jaduma-langwa iya Kamara-langwa iya Aduma-langwa iya Jebawuma-langwa akwa Bela-langwa narrawurra-murndukwama arakba aburra-langwa wurrawinyamba warnungkwarba ekbilyuwalya-manja angalya emikirra Jidima. Narrawurra-murndukwama wurrakina kajungwa warniku-wardi-yada wurrubukalekbinu-wa wurrubukubungkawa wurrubukabiyarbuwa Elama-langwa iya Kawiyima-langwa iya Babuleniya-langwa akwa Elajara-langwa. Akini-yada ngawa nara ambaka makarda mibina yakwujina umba aduwaba-manji-kba makarda makina. Memikirra makina “Menikijijungwa Makarda.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kina-manja ngawa angalya ekbilyuwalya ngalaja ababurna edirra aminyadirra-murra wuburra amilyumilyinja nuw-ambilyumurra akina. Kembirra wunalakina wunambilyuma-langwa wunubungkawa-kiya, nuwilyaba nibina Jaduma-langwa nubungkawa umba nuwilyaba nibina Kamara-langwa nubungkawa, kwureya nen-angkirreyinuma wunalakina wuneniki-lyumadi-yada akina-langwa awinyamba. Akena neni-lyikarrkburrukwunuma wunalakina angerriba memedirru-wa minyadirra akwa nenu-kwulyanguma. Umba aburrubukwurraja wurrubukabiyakarbiya-langwa wurrubukubungkawa wurrubukalakina nabuk-angkirreyinuma nabuki-lyumadinuma angakarjiyinga-wa angalya-d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-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ubukwurraja wurrubukalekbina wurrubukabiyarbuwa wurrubukubungkawa Elama-langwa iya Kawiyima-langwa iya Babuleniya-langwa akwa Elajara-langwa nabuki-likenuma wurrubukalakina alakina-kiya-wa angalya Jaduma-wa iya Kamaru-wa wurrakina. Nabuki-likenuma wurrubukalakina iya aburrubukwurra-langwa warnungkwarba aburruwa akwa narra-manguma wurrakina wurrababurna-langwa WarningiJaduma warnumamalya iya WarningiKamara warnumamalya. Akwa kembirra narruwurraku-manguma ebina aninga iya akwala amurndakijika ababurna-langwa alakina-kiya-langwa angalya. Eneja nakina Lada, nibina nenikuwenikba Aburema-langwa, n-ambilyuma ebina-manja ngawa angalya Jaduma. Biya kembirra nenu-manguma nakina akwa narru-manguma ngarningka ena-langwa amurndakijika-murriya. Biya narruwurraki-lalikama arakba alakina-kiya angaly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uwilyaba nenumamalya ni-lyumadinuma nakina Kedaleyuma-murriya-langwa akwa ni-likenuma Aburemu-wa, nibinu-wa NiYiburuwa, mena nakine-ka Aburema nungwenikba Lada-langwa. Nakina Aburema n-ambilyumurra akwudangwa ebina-manja angalya nuw-ambilyu-murrumanja amurndakibina akwurdukwurda eka Mamura-langwa. Umba eneja Mamura NeningAmawa nenumamalya nakina. Enuwa akwa ngawa wunalakina ena-langwa narrkuwenikba-kiya Ejikala iya Anira aburrubukwurruwa-murra nabuki-yakiyakeyinuma wurrubukalakina aburrubukwurruwa nakina Aburema. Kembirra eneja ni-lyumadu-mudangwa nibina nenumamalya nen-akburrangama arakba nakina-manja Aburema akwa nenu-makama nakina enuwa-manja akina ayakwa nenu-mangu-mulangwa wurruwurrakibina warnumamalya nenikuwenikba Lada-d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-eningmidu-manja nakina Aburema nenu-mangu-mulangwa Kedaleyuma-murriya ena-langwa nenikuwenikba Lada, kembirra nenuwurrak-ardijuwa nakina wurrumurndakakina wurrawinyamba ena-langwa, 318 warnungkwarba. Kembirra Aburema akwa ngawa ena-langwa warnungkwarba ne-yuweyinuma wurrakina Kedaleyuma-murriya-manja akwa aburra-langwa-manja warnungkwarba engku-wa yanda-langwa akina-manja angalya aminababurna alikira iya warnumamalya emikirra Den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Aburema nenuwurrak-errbalijuwa wurrumurndakakina warnungkwarba ena-langwa wurrawinyamba, wurrukwala yadada umba wurrukwala angaluba. Kembirra na-ngajeyinuma Kedaleyuma-murriya-manja akwa aburra-langwa-manja warnungkwarba alyarrngwalyilya. Biya nakina Aburema akwa ena-langwa wurrawinyamba warnungkwarba narra-jungwajuwama wurrababurna warnungkwarba wurrawinyamba Kedaleyuma-murriya-langwa, umba narra-larrmanguma wurrukwala yanda-langwa akina-manja angalya emikirra Yawuba. Akine-ka angalya Yawuba nuw-ambilyuma akina Damajija-manja alarrkuwarra-langw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rruwurra-murrakajuwa wurrakina amurndakibina amurndakijika narruwurraku-manguma adinuba-wiya Kedaleyuma-murriya alakina-kiya-langwa angalya Jaduma akwa Kamara. Kembirra Aburema nakina neni-lawurrakajuwa angalyu-wa ena-langwa nenikuwenikba Lada akwa ngawa amurndakibina amurndakijika ena-langwa. Akwa ngarningka nenuwurraki-lawurrakajuwa wurrumurndakibina wurrididarringka akwa ngawa wurrukwala warnumamalya wurribina narra-manguma Kedaleyuma-murriya alakina-kiya-langwa angalya Jaduma akwa Kamara. Neni-lawurrakajuwama wurrakina ena-langwu-wa angalya-da.Malkijideka-langwa akwa Aburema-langwa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3">
  <a:themeElements>
    <a:clrScheme name="Theme7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2026-05-21T11:15:01Z</dcterms:created>
  <dcterms:modified xsi:type="dcterms:W3CDTF">2026-05-21T11:15:01Z</dcterms:modified>
  <dc:title>Bible.com.au: Jenijija 14:1-24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