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gayuwa ningena yiba-kwunama enena angalya aringbirra nungkuwa-wa akwa nungkwa-langwu-wa wurriyukwayuwa. Amurndakenena angalya ningki-rringkinama ababurna-langwa kembirra nungkwa-langwa-wiya arakba akina eningangkawura nga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yiba-kwunama wurrababurna warnikinikaduwa numirena-murriya nungkwa-langwa. Aburraja ka-wurramur•dinama wurrakina wuburra laka ajiringk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yi, likaja akwa kumurndaki-rringkina akina angalya angkwulyumida-langwa, mena ngayuwa-baba ningena yiba-kwunama amurndakenena angalya nungkuwa-wa,” ni-yama nakina Yaweya Aburem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Aburema ni-likena eminingku-wa angalya akwa ni-ngekburaka angalya enikaduwa Yebirena-manja. Yakwujina ngawa n-ambilyuma arakba akwudangwa amurndakibina eka akwurdukwurda nuwilyaba-langwa nenungkwarba nenimikirra Mamura. Kembirra yakwujina ngawa ni-ngekburakama alda nakina Aburema angwarnda-murra kajungwa neniku-buriyami-yada Yaweyu-wa. Akwa kembirra neni-yangmarngkwajuwa enuwa-wa n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akwa Lada nen-errbalinu-mu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Aburema-murriya nawurraki-lawurradinuma arakba Yijiba-langwa wurrakina akwa nawurraki-likenumurra Keninu-wa nuw-angkarrinu-murruwa akina arrirra dirrumala. Nanga-wilyakama Aburema dadingiyenikba akwa nenu-wilyakama warnumamalya ena-langwa akwa ngarningka wurribina nenuminu-war•duwar•danguma warka ena-langwa aburrajukwaba wurrakina nenu-wilyakama. Akwa amurndakijika-murriya ebina aburra-langwa narruwurraku-wilyakama wurrakina. Akwa ni-likenuma enejukwaba Lada nakina aburru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Aburema numinababurne-ka amurndakijika-murriya akwa ngawa ababurna jiba iya nenukwuda iya bulukwa akwa awurrakwulyumide-ka angwarnda amamamuwa ajilba-murra akwa akawulda-murra nakina. Enejukwaba Lada numinababurne-ka amurndakijika-murriya nakina, ababurna jiba iya nenukwuda iya bulukwa ngalajukwaba. Kembirra nuwurraku-wilyakama Lada amurndakakina akwa ngawa warnumamalya ena-langwa nenu-wilyakama, akwa ngarningka wurribina nenuminu-war•duwar•danguma warka ena-langwa nenu-wilyakama nakina-da.Kembirra nawurraki-likenuma arakba wurrakina Aburema-murriya akwa Lada-murriya engku-wa iya engku-wa angalya. Namurndaki-likenuma angerriba nuw-ambilyu-murruwa Bedela akina, yanda-langwa namurndaki-yar•danguma wurrakina angalya-manja wilyarra Bedela akwa ebina Aya. Biya yakwujina ngawa na-mungkwuluma wurrakina, na-mungkwulu-murrumanja arakba-wiya wurrakina, akwa Aburema ni-ngekburaka-murrumanja nakina arakba-wiya alda, ebina angwarnda-murra. Biya kembirra yakwujina ngawa Aburema neni-yangmarngkwajuwama Yaweyu-wa nakin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ukwaba yakwujina wurrukwala warnumamalya wurruminakina angalya nuw-ambilyumurra ngawa wurrakina akina-manja angalya. WarningiKenina warnumamalya iya WarninguBerija warnumamalya wurrakina.Kembirra yakwujina ngawa nuw-ambilyumurra aburraja Aburema-murriya. Nawurrak-ambilyumurre-ka bi...ya ne-yarrakeyinume-ka akina amarda-murriya akwa angalya wunalakina-kiya-langwa wunambilyuma-kiya-langwa, Aburema-langwa akwa Lada-langwa, mena awurrakwulyumida-babe-ka jiba-murriya aburna-langwa. Kembirra aburraja ne-beyinuma arakba awinyamba wurrakina Aburema-langwa warnungkwarba wurribina narr-akwurrajuwa-murrumurra jiba-murriya, akwa Lada-langwa, ne-beyinuma arakba wurrakina-da. Narri-ngirrajuwama akungwa iya aninga amarda. Ne-beyinuma wurrakina akina-manja angalya Ken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burema ni-yama nakina Ladu-wa, “Yalakene-ka yenukwa-manja ngarruwurrakawura-murre-ka ngarna. Nara aburraja e-bibanjuma awinyamba yakwa-langwa warnungkwarba, nganyangwa warnungkwarba akwa nungkwa-langwa, nara a-wirrikbajajuma war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aja kembirra arakba y-aburrakuwurriyinama yalakena yi-likajama. Nungkuwa wi-yengbijina ebina angalya arakba ningki-ngayindenama, kajungwa ki-likaji-yada nungkuwa, umba nganjukwaba kembirra ki-likaji-yada arakba eminingku-wa angalya, yeyebijeba yak-ambilyi-yada,” ni-yama nakina Aburema Lad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ada kembirra n-andeya angerriba nakina akena ni-rringka ekbilyuwalya angalya nuw-ambilyu-murrumanja adirrungwarna adalyuma emikirra Jardina. Eningabe-ka angalya akina. Umba akina adalyuma na-likenumurra angerriba akinu-wa angalya emikirra Jawa. Ababurne-ka akina akungwa iya eka akwa amarda, wuburra laka ebina angalya Yaweya ni-ngekburakama nakina emikirra Yidina, akwa ngalajukwaba wuburra ne-yamama akina adalyuma Yijiba-manja. Kembirra Lada nakina ni-ngayindanguma akina angalya aringbirra emikirra Jardina ena-langwi-yada angalya. Akwa ni-likena arakba nakina yenjerrikina akinu-wa angalya alyengmu-wa. Kembirra nen-aburrakuwurriyinuma arakba wunalakina-da.Umba eneja Aburema n-ambilyuma nakina yakwujina ngawa ebina-manja angalya Kenina. Eneja nakina Lada ni-ngekburakama angalya arakba engemba-manja Jaduma akwudangwa. Akine-ka angalya Jaduma aminababurna alikira iya warnumamalya. Umba aburraja wurrakina warnumamalya WarningiJaduma wurruwurrariye-ka wurruminakina angalya. Nara kenumini-yarrkuwaraka ayakwa Yaweya-langwa akwa nuw-arriyakajungwunuma awurruwurrariya-langwa wurrakina ngawa-da. Akena yakwujina ngawa nuw-ambilyuma aburraja Lada-murriya, nara-wiya nakina Yaweya kinu-burrijuwa alakina-kiya angalya aruma-murrikiya Jaduma akwa ngawa Kamara-da.Aburema ni-likenu-mulangwa Yebirenu-w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Lada nakina ni-likenu-mulangwa arakba, eneja kembirra Yaweya ni-yama nakina Aburemu-wa, “Ningkakina ningk-arjiya-mulangwa yadikina andiya angerriba iya yenjerra. Ambaka-langwa ningkakina k-andiyam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2026-06-15T10:45:36Z</dcterms:created>
  <dcterms:modified xsi:type="dcterms:W3CDTF">2026-06-15T10:45:36Z</dcterms:modified>
  <dc:title>Bible.com.au: Jenijija 13:1-18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