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presProps" Target="presProps.xml"/>
  <Relationship Id="rId27" Type="http://schemas.openxmlformats.org/officeDocument/2006/relationships/viewProps" Target="viewProps.xml"/>
  <Relationship Id="rId2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4052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nijija 12:1-2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in1992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adikina kembirra namurndaki-likena arakba wurrakina Aburema-murriya nuw-angkarrinu-murruwa arrirra dalada, akwa kembirra narri-ngekburakama angalya yakwujina angakingakarjiyinga-kba. Awilyaba angalya emikirra Bedela nuw-ambilyumurra akwaburrangarna umba ngalaja Aya alyengmilyengma-langwa akina. Alakina-kiya angalya aminababurna alikira iya warnumamalya. Biya yakwujina arakba wilyarra nakina Aburema ni-ngekburaka alda ebina wuburra ngawa. Numurndaku-manga akwala angwarnda arumuruma akwa nuwurrak-arjiyajuwa akina yakwujina ngawa akwa ni-ngekburaka arakba alda kajungwa neniku-buriyami-yada nakina Yaweyu-wa. Akwa neni-yangmarngkwajuwa nakina enuwa-wa-da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nina-manja ngawa nawurrak-ambilyumurra warnumangalya Aburema-murriya akena narru-makirukbijangajuwama wurrakina angalya angerriba iya angerriba nuw-angkarrinu-murruwa arrirra dalada wurrakina-da.Aburema akwa dadiyenikba nen-ambilyu-mulangwa Yijiba-manja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ena akina-manja angalya Kenina ngalaja eyukwujiya aninga nuw-ambilyuma awurrariya-baba angalya. Kembirra Aburema-murriya narri-lalika wurrakina Kenina akwa namurndaki-likena angerriba Yijibu-wa, kajungwa kuw-ambilyi-yada yakwujina aduwaya, nara-wiya ebina aninga ambaka Kenina-manja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arr-akburranga-manja wurrakina akina angalya Yijiba, nara-wiya karri-jibukwa akina-manja angalya, ni-yengbina nakina Aburema ayakwa dadingiyenikba-manja Jeraya. Ni-yama nakina, “Ningkene-ka ningkukwulyubena ningkidarringka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abu-rringkina-manja nungkuwa WarningiYijiba warnumamalya, ka-lyangkiyaminama wurrakina, ‘Aburema-langwa dadingiyenikba dakina-na?’ ke-yaminama wurrakina. Kembirra dukwa kabu-ngajina wurrakina ngayuwa-manja-da. Umba nungkwaja k-ambilya ningkeniba ningkakina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ningkena ka-makinama wurrumurndakakina-manja warnumamalya, ‘Ngayuwa ningena Aburema-langwa ningadiyamarnjenikba,’ ki-yaminama ningkakina ka-makinama. Kembirra aburraja kabu-lalikinama ningeniba k-ambilyi-yada. Kembirra ka-marngkirradinama ngayuwa-manja,” ni-yama nakina Aburema Jerayu-wa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narri-lalika-manja Kenina akwa nuw-awiyebeyinu-manja Yijibu-wa wurrakina, aburraja wurrumurndakakina WarningiYijiba warnumamalya narringa-rringkama dakina didarringka dukwulyubena amandangwa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akina-manja ngawa angalya Yijiba eneja naruma nubungkawa n-ambilyumurra nakina. Ni-lyingame-ka ababurna-langwa angalya yakwujina Yijiba-manja. Aburraja wurrukwala warnungkwarba wurribina nenuminu-war•duwar•danguma warka ena-langwa-manja alikira nenu-makama wurrakina nakina-manja dakina-langwa dadingiyenikba dukwulyubena Aburema-langwa. Kembirra wurrakina warnikuminuwar•duwar•da ena-langwa narringa-lyilyanguma Jeraya enuwa-wa ena-langwu-wa alikira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dukwulyubena-baba dakina, eneja nakina nubungkawa nu-marngkirradinuma Aburema-manja akwa nenu-kwama warnikuminuwar•duwar•da ena-langwi-yada akwa ngawa ababurna jiba iya nenukwuda iya bulukwa iya dangki akwa ngawa kamila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eneja nakina Yaweya nu-warangume-ka nakina Jeraya dadik-ambilyinga-langwa yakwujina nibina-manja nubungkawa ena-langwa-manja alikira, akwa ni-larrkenuma nakina angbilyuwa engbingbuda enuwa-wa akwa ngawa ena-langwu-wa warnumamalya nuw-ambilyu-murruwa ena-langwa-manja angalya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iyama-langwa-langwa warnumamalya - Neningikarrawara nen-ardijuwa-mulangwa Aburemu-wa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eneja nakina nubungkawa nen-ardijuwa Aburema enuwa-wa. Ni-yama nakina, “Ningki-yamarrkame-ka ningkakina ngayuwa-manja? Miyambena-burra nara yiku-maka daka dadingiyena nungkwa-langwa Jeraya?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ngki-yama-mubaba ningkakina, ‘Dadiyamarnjarrka daka didarringka,’ kembirra aminakina-langwa ninginga-manguma dadingiyarrki-yada daka. Awurrariye-ka akina yi-kadika-mulangwa. Nga-mena kembirra daka dadingiyena nungkwa-langwa akwa jeyi, wurringi-likaja arakba engku-wa ngayuwa-langwa,” ni-yama nakina nubungkawa Aburemu-wa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nenu-maka nakina ena-langwa-manja warnikuminuwar•duwar•da, “Wurrawurraki-larrkiya arakba wunalakena wunenumamalya-kiya yadada,” ni-yama. Kembirra narra-manga arakba Aburema-murriya akwa narra-wilyakama Yijiba-langwa engku-wa-da, Aburema iya wurrababurna-langwa warnumamalya ena-langwa akwa ngawa ababurna amurndakijika amurndakibina aburra-langwa-da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...ya eneja Yaweya ni-yama nakina Aburemu-wa, “Wu-lalikina arakba enena angalya nungkwa-langwa iya nungwena-langwa. Akwa wurrawurraki-lalikina arakba wurrumurndakenena warnumamalya nungkwa-langwa enena-manja angalya. Biya ki-likaja arakba angabu-wa angalya eminingku-wa yiba-wilyakajina-murruwa ningkakina,” ni-yama Yaweya Aburemu-wa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enu-makama ngarningka enena ayakwa enuwa-wa akwa ni-yama,“Yiba-kwunama ngayuwa wurrababurne-ka numirena-murriya warnikinikaduwa.Wurrakine-ka kuw-ababurnadinama yanda-langwa wurrilyimberrkwulyumide-ka wurrilyimberrkuwilyaba warnumamalya kuw-ambilyamurra wurrakina.Umba ngayuwa ki-yaminama eningaba nungkuwa-manja akwa kembirra ningkumikbiyiya ningkakinayanda-langwa wurrababurna warnumamalya kuw-eningmidinama ningkenimikirra nungkwa-langwa.Ngayuwa ki-yaminama akina kajungwa nungkwamba-langwa ki-yamini-yada ningkakina eningaba wurrukwala-manja warnumamalya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wurrukwala warnumamalya ke-yengbinama eningaba ayakwa nungkwa-langwa-langwa.Kembirra ngayamba-langwa arrkala eningaba ayakwa ki-yengbini-yada wurrumurndakakinu-wa warnumamalya.Umba aburraja warningerribirra warnumamalya kabi-kbajina-manja nungkuwa-wa,kembirra ngayamba-langwa ke-kbajinama wurrumurndakakinu-wa warnumamalya.Biya ki-yaminama ngayuwa eningaba wurruwurrakwulyumida-manja warnumamalya engkalina-langwa iya engkalina-langwa angalya,wuburra laka ningi-yaminama eningaba aduwaba nungkuwa-manja,”ni-yama nakina Yaweya Aburemu-wa-da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...ya eneja Aburema neniyuwangkwa arakba, 75 mamarika iya yinungkwura n-ambilyumurra nakina. Biya ni-lalika ebina angalya aminababurna alikira iya warnumamalya Yerena akwa ni-likena eminingku-wa angalya aringbirru-wa Kenina, mena-baba Yaweya adinuba-wiya nenu-makamurra neniki-lika-langwa yenjerrikina akinu-wa angalya nakina. Umba eneja nenikuwenikba Lada ni-likenumurra nakina Aburema-manja. Nakine-ka Lada-langwa nungwenikba wunadiyerra-manja Aburema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anga-wilyakama Aburema dadingiyenikba Jeraya akwa ngarningka nenikuwenikba Lada nenu-wilyakamurra. Akwa ngarningka wurrababurna-langwa warnungkwarba iya wurridarringka wurribina na-mungkwuluma ena-langwa-manja angalya akwa nenuminu-war•duwar•danguma ena-langwa warka aburrajukwaba nenu-wilyakamurra. Narri-larrngkajikamurra wurrakina ababurna-langwa amurndakijika iya angwarnda amurndakibina narru-manguma nuw-ambilyu-wiya wurrakina Yerena-manja, akwa namurndaki-likenuma arakba-da.Namurndak-alilikenu...wa. Ne-yar•da arakba wurrakina ebina-manja angalya Kenina aringbirra-manja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ini-yada kembirra akina-manja ngawa angalya, aburraja wurrakina warnumamalya warnimikirra WarningiKenina nawurrak-ambilyuma ngawa wurrakina. Kembirra yakwujina ngawa Kenina-manja ngalaja akwurdukwurda eka aburra-langwa amalawudawarra nuw-alkayanguma engka-manja iya engka-manja angalya. Yakwujina ngawa wurrakina WarningiKenina warnumamalya ne-yengbinumurra ayakwa wurrakina aburra-langwu-wa amalawudawarra eka.Aburraja kembirra Aburema-murriya namurndak-ambilyumurra wurrakina Kenina-manja. Biya namurndaki-likenuma engku-wa iya engku-wa angalya yakwujina ngawa yanda-langwa narr-akburrangama angakingakarjiyinga angalya. Akina-manja ngawa angalya ngalaja awilyaba-ma akina eka akwurdukwurda nuw-arndurrkwarjeyumurra engemba-manja Mawura, akwudangwa angalya aminababurna alikira iya warnumamalya emikirra Jekema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kembirra Yaweya n-abilyerrikajungwunuma Aburema-manja ebina-manja akwurdukwurda eka akwa ni-yama enuwa-wa, “Enena-bina angalya aringbirra ngayuwa ka-kwunama nungkwa-langwu-wa numirena-murriya warnikinikaduwa-wa,” ni-yama nakina nenu-maka Aburema-manja. Kembirra yakwujina ngawa numurndaku-manga eneja Aburema angwarnda arumuruma, akwa nuwurrak-arjiyajuwa amurndakakina akwa ni-ngekburaka arakba alda Yaweya-langwa, kajungwa neniku-buriyami-yada nakina Yaweyu-wa yakwujina. Akwa neni-yangmarngkwajuwa nakina enuwa-wa arakba-da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9">
  <a:themeElements>
    <a:clrScheme name="Theme6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2026-06-15T11:50:51Z</dcterms:created>
  <dcterms:modified xsi:type="dcterms:W3CDTF">2026-06-15T11:50:51Z</dcterms:modified>
  <dc:title>Bible.com.au: Jenijija 12:1-20 (Anin1992)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